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C7BD-A223-4BD8-B981-A75E488456F8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37DD-24C5-4F46-A470-45CE66353F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A0C7BD-A223-4BD8-B981-A75E488456F8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9437DD-24C5-4F46-A470-45CE66353F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C7BD-A223-4BD8-B981-A75E488456F8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437DD-24C5-4F46-A470-45CE66353F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Obujam kvadra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55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5. Duljine bridova kvadra iznose 18 cm, 27 cm i 120 mm. Kolika je duljina brida kocke koja </a:t>
            </a:r>
            <a:r>
              <a:rPr lang="pl-PL" dirty="0"/>
              <a:t>ima jednak obujam kao zadani kvadar?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781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Izračunaj obujam nacrtanog tijela.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930" y="1556792"/>
            <a:ext cx="5433469" cy="33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65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Sve male kocke jednako su velike. Koje tijelo sastavljeno od malih kocaka ima drugačiji</a:t>
            </a:r>
            <a:br>
              <a:rPr lang="hr-HR" dirty="0"/>
            </a:br>
            <a:r>
              <a:rPr lang="hr-HR" dirty="0"/>
              <a:t>obujam od ostalih?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2" y="1852864"/>
            <a:ext cx="3070620" cy="174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096" y="1852863"/>
            <a:ext cx="3470709" cy="174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56" y="4120513"/>
            <a:ext cx="3600400" cy="206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338146"/>
            <a:ext cx="4650273" cy="162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8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824536"/>
          </a:xfrm>
        </p:spPr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Obujam kvadra </a:t>
            </a:r>
            <a:r>
              <a:rPr lang="hr-HR" dirty="0">
                <a:solidFill>
                  <a:srgbClr val="FF0000"/>
                </a:solidFill>
              </a:rPr>
              <a:t>računamo kao umnožak duljina bridova iz istog vrha.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1" name="TekstniOkvir 10"/>
          <p:cNvSpPr txBox="1"/>
          <p:nvPr/>
        </p:nvSpPr>
        <p:spPr>
          <a:xfrm>
            <a:off x="3491880" y="3212976"/>
            <a:ext cx="187220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  <a:latin typeface="+mj-lt"/>
              </a:rPr>
              <a:t>V = </a:t>
            </a:r>
            <a:r>
              <a:rPr lang="hr-HR" sz="3200" b="1" dirty="0" err="1">
                <a:solidFill>
                  <a:srgbClr val="FF0000"/>
                </a:solidFill>
                <a:latin typeface="+mj-lt"/>
              </a:rPr>
              <a:t>abc</a:t>
            </a:r>
            <a:endParaRPr lang="hr-HR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36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36050"/>
            <a:ext cx="3108549" cy="360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1. Koliki je obujam kvadra kojemu su duljine bridova: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51520" y="1609338"/>
            <a:ext cx="4038600" cy="4853136"/>
          </a:xfrm>
        </p:spPr>
        <p:txBody>
          <a:bodyPr/>
          <a:lstStyle/>
          <a:p>
            <a:r>
              <a:rPr lang="hr-HR" dirty="0"/>
              <a:t>a) 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5076054" y="1600200"/>
            <a:ext cx="3610745" cy="4997152"/>
          </a:xfrm>
        </p:spPr>
        <p:txBody>
          <a:bodyPr/>
          <a:lstStyle/>
          <a:p>
            <a:r>
              <a:rPr lang="hr-HR" dirty="0"/>
              <a:t>b) a=3√</a:t>
            </a:r>
            <a:r>
              <a:rPr lang="hr-HR" dirty="0" err="1"/>
              <a:t>3</a:t>
            </a:r>
            <a:r>
              <a:rPr lang="hr-HR" dirty="0"/>
              <a:t> dm</a:t>
            </a:r>
          </a:p>
          <a:p>
            <a:r>
              <a:rPr lang="hr-HR" dirty="0"/>
              <a:t>     b= </a:t>
            </a:r>
            <a:r>
              <a:rPr lang="hr-HR" dirty="0" err="1"/>
              <a:t>3</a:t>
            </a:r>
            <a:r>
              <a:rPr lang="hr-HR" dirty="0"/>
              <a:t> dm</a:t>
            </a:r>
          </a:p>
          <a:p>
            <a:r>
              <a:rPr lang="hr-HR" u="sng" dirty="0"/>
              <a:t>     c=2 √27 dm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811814"/>
              </p:ext>
            </p:extLst>
          </p:nvPr>
        </p:nvGraphicFramePr>
        <p:xfrm>
          <a:off x="811861" y="1577131"/>
          <a:ext cx="1152748" cy="265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Jednadžba" r:id="rId4" imgW="545760" imgH="1257120" progId="Equation.3">
                  <p:embed/>
                </p:oleObj>
              </mc:Choice>
              <mc:Fallback>
                <p:oleObj name="Jednadžba" r:id="rId4" imgW="545760" imgH="1257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1861" y="1577131"/>
                        <a:ext cx="1152748" cy="2652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3203848" y="6361358"/>
            <a:ext cx="1547664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8" name="Akcijski gumb: Prilagođeno 7">
            <a:hlinkClick r:id="" action="ppaction://noaction" highlightClick="1"/>
          </p:cNvPr>
          <p:cNvSpPr/>
          <p:nvPr/>
        </p:nvSpPr>
        <p:spPr>
          <a:xfrm>
            <a:off x="7596336" y="6309319"/>
            <a:ext cx="1547664" cy="60071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828"/>
            <a:ext cx="4389603" cy="175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6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2. Kolika je visina 2 cm dugog i 6 cm širokog kvadra čiji je obujam 84 cm</a:t>
            </a:r>
            <a:r>
              <a:rPr lang="hr-HR" baseline="30000" dirty="0"/>
              <a:t>3</a:t>
            </a:r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34" y="1701449"/>
            <a:ext cx="2499982" cy="256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11175"/>
            <a:ext cx="2255118" cy="287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1449"/>
            <a:ext cx="3024336" cy="292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843" y="5301208"/>
            <a:ext cx="5637948" cy="75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kcijski gumb: Prilagođeno 9">
            <a:hlinkClick r:id="" action="ppaction://noaction" highlightClick="1"/>
          </p:cNvPr>
          <p:cNvSpPr/>
          <p:nvPr/>
        </p:nvSpPr>
        <p:spPr>
          <a:xfrm>
            <a:off x="7596336" y="6292180"/>
            <a:ext cx="1547664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</p:spTree>
    <p:extLst>
      <p:ext uri="{BB962C8B-B14F-4D97-AF65-F5344CB8AC3E}">
        <p14:creationId xmlns:p14="http://schemas.microsoft.com/office/powerpoint/2010/main" val="20804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pl-PL" dirty="0"/>
              <a:t>Izračunaj obujam kvadra ako su zadane</a:t>
            </a:r>
            <a:br>
              <a:rPr lang="pl-PL" dirty="0"/>
            </a:br>
            <a:r>
              <a:rPr lang="hr-HR" dirty="0"/>
              <a:t>duljine njegovih bridova: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853136"/>
          </a:xfrm>
        </p:spPr>
        <p:txBody>
          <a:bodyPr/>
          <a:lstStyle/>
          <a:p>
            <a:r>
              <a:rPr lang="hr-HR" dirty="0"/>
              <a:t>a) 2 cm, 5 cm, 7 cm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464496" cy="4997152"/>
          </a:xfrm>
        </p:spPr>
        <p:txBody>
          <a:bodyPr/>
          <a:lstStyle/>
          <a:p>
            <a:r>
              <a:rPr lang="hr-HR" dirty="0"/>
              <a:t>b) 2√3cm, 3√2cm, √6 cm</a:t>
            </a:r>
          </a:p>
        </p:txBody>
      </p:sp>
    </p:spTree>
    <p:extLst>
      <p:ext uri="{BB962C8B-B14F-4D97-AF65-F5344CB8AC3E}">
        <p14:creationId xmlns:p14="http://schemas.microsoft.com/office/powerpoint/2010/main" val="55536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</a:t>
            </a:r>
            <a:r>
              <a:rPr lang="pl-PL" dirty="0"/>
              <a:t>Koliko litara vode stane u bazen dug 50 m,</a:t>
            </a:r>
            <a:br>
              <a:rPr lang="pl-PL" dirty="0"/>
            </a:br>
            <a:r>
              <a:rPr lang="pl-PL" dirty="0"/>
              <a:t>širok 30 m i dubok 2.5 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31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3. Obujam kvadra iznosi 480 cm</a:t>
            </a:r>
            <a:r>
              <a:rPr lang="hr-HR" baseline="30000" dirty="0"/>
              <a:t>3</a:t>
            </a:r>
            <a:r>
              <a:rPr lang="hr-HR" dirty="0"/>
              <a:t>, a duljine</a:t>
            </a:r>
            <a:br>
              <a:rPr lang="hr-HR" dirty="0"/>
            </a:br>
            <a:r>
              <a:rPr lang="hr-HR" dirty="0"/>
              <a:t>dvaju njegovih bridova 8 cm i 12 cm. Kolika je duljina trećeg brida iz istog vrha kvadra?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53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Duljine dvaju bridova kvadra iznose 12 </a:t>
            </a:r>
            <a:r>
              <a:rPr lang="it-IT" dirty="0"/>
              <a:t>cm i 8 cm, a </a:t>
            </a:r>
            <a:r>
              <a:rPr lang="it-IT" dirty="0" err="1"/>
              <a:t>duljina</a:t>
            </a:r>
            <a:r>
              <a:rPr lang="it-IT" dirty="0"/>
              <a:t> </a:t>
            </a:r>
            <a:r>
              <a:rPr lang="it-IT" dirty="0" err="1"/>
              <a:t>njegove</a:t>
            </a:r>
            <a:r>
              <a:rPr lang="it-IT" dirty="0"/>
              <a:t> </a:t>
            </a:r>
            <a:r>
              <a:rPr lang="it-IT" dirty="0" err="1"/>
              <a:t>prostorne</a:t>
            </a:r>
            <a:r>
              <a:rPr lang="hr-HR" dirty="0"/>
              <a:t> dijagonale 17 cm. Izračunaj obujam kvadra.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655282"/>
      </p:ext>
    </p:extLst>
  </p:cSld>
  <p:clrMapOvr>
    <a:masterClrMapping/>
  </p:clrMapOvr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23</TotalTime>
  <Words>241</Words>
  <Application>Microsoft Office PowerPoint</Application>
  <PresentationFormat>Prikaz na zaslonu (4:3)</PresentationFormat>
  <Paragraphs>22</Paragraphs>
  <Slides>11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alfa_plava_2014</vt:lpstr>
      <vt:lpstr>Jednadžba</vt:lpstr>
      <vt:lpstr>Obujam kvadra</vt:lpstr>
      <vt:lpstr>Sve male kocke jednako su velike. Koje tijelo sastavljeno od malih kocaka ima drugačiji obujam od ostalih?</vt:lpstr>
      <vt:lpstr>UPAMTI</vt:lpstr>
      <vt:lpstr>Primjer 1. Koliki je obujam kvadra kojemu su duljine bridova:</vt:lpstr>
      <vt:lpstr>Primjer 2. Kolika je visina 2 cm dugog i 6 cm širokog kvadra čiji je obujam 84 cm3?</vt:lpstr>
      <vt:lpstr>1. Izračunaj obujam kvadra ako su zadane duljine njegovih bridova:</vt:lpstr>
      <vt:lpstr>2. Koliko litara vode stane u bazen dug 50 m, širok 30 m i dubok 2.5 m?</vt:lpstr>
      <vt:lpstr>3. Obujam kvadra iznosi 480 cm3, a duljine dvaju njegovih bridova 8 cm i 12 cm. Kolika je duljina trećeg brida iz istog vrha kvadra?</vt:lpstr>
      <vt:lpstr>4. Duljine dvaju bridova kvadra iznose 12 cm i 8 cm, a duljina njegove prostorne dijagonale 17 cm. Izračunaj obujam kvadra.</vt:lpstr>
      <vt:lpstr>5. Duljine bridova kvadra iznose 18 cm, 27 cm i 120 mm. Kolika je duljina brida kocke koja ima jednak obujam kao zadani kvadar?</vt:lpstr>
      <vt:lpstr>6. Izračunaj obujam nacrtanog tijela.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Marija Požgajec</cp:lastModifiedBy>
  <cp:revision>9</cp:revision>
  <dcterms:created xsi:type="dcterms:W3CDTF">2014-04-16T08:01:37Z</dcterms:created>
  <dcterms:modified xsi:type="dcterms:W3CDTF">2020-05-12T07:51:16Z</dcterms:modified>
</cp:coreProperties>
</file>