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80" r:id="rId4"/>
    <p:sldId id="257" r:id="rId5"/>
    <p:sldId id="258" r:id="rId6"/>
    <p:sldId id="259" r:id="rId7"/>
    <p:sldId id="261" r:id="rId8"/>
    <p:sldId id="281" r:id="rId9"/>
    <p:sldId id="282" r:id="rId10"/>
    <p:sldId id="262" r:id="rId11"/>
    <p:sldId id="263" r:id="rId12"/>
    <p:sldId id="264" r:id="rId13"/>
    <p:sldId id="284" r:id="rId14"/>
    <p:sldId id="285" r:id="rId15"/>
    <p:sldId id="286" r:id="rId16"/>
    <p:sldId id="287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0BB71-43B4-459F-9A5F-85BD9F0573A3}" type="doc">
      <dgm:prSet loTypeId="urn:microsoft.com/office/officeart/2005/8/layout/hierarchy1" loCatId="hierarchy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hr-HR"/>
        </a:p>
      </dgm:t>
    </dgm:pt>
    <dgm:pt modelId="{1454438B-29B5-43C9-8E68-58A9C5189B9E}">
      <dgm:prSet phldrT="[Tekst]" custT="1"/>
      <dgm:spPr/>
      <dgm:t>
        <a:bodyPr/>
        <a:lstStyle/>
        <a:p>
          <a:r>
            <a:rPr lang="hr-HR" sz="2500" dirty="0">
              <a:latin typeface="+mj-lt"/>
            </a:rPr>
            <a:t>Geometrijska tijela</a:t>
          </a:r>
        </a:p>
      </dgm:t>
    </dgm:pt>
    <dgm:pt modelId="{085C5201-454F-4226-A750-2104F2A919DD}" type="parTrans" cxnId="{3708082A-5175-4DF3-831A-BAD022A53734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129C6D19-D04C-4BC0-AF40-2837C633ADE0}" type="sibTrans" cxnId="{3708082A-5175-4DF3-831A-BAD022A53734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1CE97601-A2B0-46A1-B7CA-D6587CCEC69F}">
      <dgm:prSet phldrT="[Tekst]" custT="1"/>
      <dgm:spPr/>
      <dgm:t>
        <a:bodyPr/>
        <a:lstStyle/>
        <a:p>
          <a:r>
            <a:rPr lang="hr-HR" sz="2500" dirty="0">
              <a:latin typeface="+mj-lt"/>
            </a:rPr>
            <a:t>Uglata</a:t>
          </a:r>
        </a:p>
      </dgm:t>
    </dgm:pt>
    <dgm:pt modelId="{0761CC9A-25D9-4999-B3B8-0DD90D124ED7}" type="parTrans" cxnId="{6BE29281-7A78-452D-8B69-651033B3F4CF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B3A24E35-8E72-437E-813E-4E2D9586247D}" type="sibTrans" cxnId="{6BE29281-7A78-452D-8B69-651033B3F4CF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54360DD0-78B3-4B88-886E-AA618EFD7526}">
      <dgm:prSet phldrT="[Tekst]" custT="1"/>
      <dgm:spPr/>
      <dgm:t>
        <a:bodyPr/>
        <a:lstStyle/>
        <a:p>
          <a:r>
            <a:rPr lang="hr-HR" sz="2500" dirty="0">
              <a:latin typeface="+mj-lt"/>
            </a:rPr>
            <a:t>Prizme</a:t>
          </a:r>
        </a:p>
      </dgm:t>
    </dgm:pt>
    <dgm:pt modelId="{48A7CCB4-1F2A-449F-A0C7-F83048AD00FD}" type="parTrans" cxnId="{65481B3B-6908-46EF-9777-3110FE4366FF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817414FE-F864-4C6C-9CBF-09DD8650C209}" type="sibTrans" cxnId="{65481B3B-6908-46EF-9777-3110FE4366FF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2BEA2D3F-40B6-4703-A030-22BF2467389C}">
      <dgm:prSet phldrT="[Tekst]" custT="1"/>
      <dgm:spPr/>
      <dgm:t>
        <a:bodyPr/>
        <a:lstStyle/>
        <a:p>
          <a:r>
            <a:rPr lang="hr-HR" sz="2500" dirty="0">
              <a:latin typeface="+mj-lt"/>
            </a:rPr>
            <a:t>Piramide</a:t>
          </a:r>
        </a:p>
      </dgm:t>
    </dgm:pt>
    <dgm:pt modelId="{99A463CD-19FC-4323-B2A8-E16293AE6C31}" type="parTrans" cxnId="{2C864600-6EE3-4A7A-8975-2597A462E8FB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E94034B4-B7BD-4B51-BC55-3672CB5CB946}" type="sibTrans" cxnId="{2C864600-6EE3-4A7A-8975-2597A462E8FB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4784CB2B-CDD0-4600-97AC-712071AC38E0}">
      <dgm:prSet phldrT="[Tekst]" custT="1"/>
      <dgm:spPr/>
      <dgm:t>
        <a:bodyPr/>
        <a:lstStyle/>
        <a:p>
          <a:r>
            <a:rPr lang="hr-HR" sz="2500" dirty="0">
              <a:latin typeface="+mj-lt"/>
            </a:rPr>
            <a:t>Obla</a:t>
          </a:r>
        </a:p>
      </dgm:t>
    </dgm:pt>
    <dgm:pt modelId="{57C973A0-4156-4A38-B1B2-318DC6F1009B}" type="parTrans" cxnId="{D49E591C-0D71-43DD-AA54-BCB80B41A90F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A061A0BC-C56A-4C86-99D6-D38EA030D6FE}" type="sibTrans" cxnId="{D49E591C-0D71-43DD-AA54-BCB80B41A90F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81D202DD-7465-4307-8FAA-150BFC1E3D14}">
      <dgm:prSet phldrT="[Tekst]" custT="1"/>
      <dgm:spPr/>
      <dgm:t>
        <a:bodyPr/>
        <a:lstStyle/>
        <a:p>
          <a:r>
            <a:rPr lang="hr-HR" sz="2500" dirty="0">
              <a:latin typeface="+mj-lt"/>
            </a:rPr>
            <a:t>Valjak</a:t>
          </a:r>
        </a:p>
      </dgm:t>
    </dgm:pt>
    <dgm:pt modelId="{DA7AEB9E-419F-4065-8E39-9173482B908B}" type="parTrans" cxnId="{0772DAA8-44DD-4D84-85AB-7954B6EC1C28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51F44166-D592-44F3-8265-5F25997E6244}" type="sibTrans" cxnId="{0772DAA8-44DD-4D84-85AB-7954B6EC1C28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C47BBDBE-BBB5-4AC8-9F5D-9CEDEDDE232E}">
      <dgm:prSet custT="1"/>
      <dgm:spPr/>
      <dgm:t>
        <a:bodyPr/>
        <a:lstStyle/>
        <a:p>
          <a:r>
            <a:rPr lang="hr-HR" sz="2500" dirty="0">
              <a:latin typeface="+mj-lt"/>
            </a:rPr>
            <a:t>Stožac</a:t>
          </a:r>
        </a:p>
      </dgm:t>
    </dgm:pt>
    <dgm:pt modelId="{16C7F6B4-FF58-4513-931C-D5C6F7634C68}" type="parTrans" cxnId="{93E18F67-24FB-4B4B-BF47-32BC90BB063D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1C2FBD35-556D-4F2A-873C-799A3EB2160A}" type="sibTrans" cxnId="{93E18F67-24FB-4B4B-BF47-32BC90BB063D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17083635-A8DC-4D75-B8FE-155FA05FE65A}">
      <dgm:prSet custT="1"/>
      <dgm:spPr/>
      <dgm:t>
        <a:bodyPr/>
        <a:lstStyle/>
        <a:p>
          <a:r>
            <a:rPr lang="hr-HR" sz="2500" dirty="0">
              <a:latin typeface="+mj-lt"/>
            </a:rPr>
            <a:t>Kugla</a:t>
          </a:r>
        </a:p>
      </dgm:t>
    </dgm:pt>
    <dgm:pt modelId="{347B98C0-BFBE-4EA5-A588-C2082EE8CC46}" type="parTrans" cxnId="{A3A1AD61-2F52-4723-A473-E242C74F5B31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D0E6CFC2-F258-4E16-A7FD-A4895F78DE61}" type="sibTrans" cxnId="{A3A1AD61-2F52-4723-A473-E242C74F5B31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8BFA9CDE-57AD-4499-8954-A2B8469ED9AB}" type="pres">
      <dgm:prSet presAssocID="{0300BB71-43B4-459F-9A5F-85BD9F0573A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E6C4B3B-81F9-4D4F-851F-3FCA1A8D79BB}" type="pres">
      <dgm:prSet presAssocID="{1454438B-29B5-43C9-8E68-58A9C5189B9E}" presName="hierRoot1" presStyleCnt="0"/>
      <dgm:spPr/>
    </dgm:pt>
    <dgm:pt modelId="{27DCEE83-1DF2-4E46-8609-78D7D825FDA4}" type="pres">
      <dgm:prSet presAssocID="{1454438B-29B5-43C9-8E68-58A9C5189B9E}" presName="composite" presStyleCnt="0"/>
      <dgm:spPr/>
    </dgm:pt>
    <dgm:pt modelId="{0A554BDC-E49A-4BC2-BACC-02D5CC6FB2F0}" type="pres">
      <dgm:prSet presAssocID="{1454438B-29B5-43C9-8E68-58A9C5189B9E}" presName="background" presStyleLbl="node0" presStyleIdx="0" presStyleCnt="1"/>
      <dgm:spPr/>
    </dgm:pt>
    <dgm:pt modelId="{964F264C-B79E-49E5-8E18-B1E794476EA1}" type="pres">
      <dgm:prSet presAssocID="{1454438B-29B5-43C9-8E68-58A9C5189B9E}" presName="text" presStyleLbl="fgAcc0" presStyleIdx="0" presStyleCnt="1" custScaleX="203287">
        <dgm:presLayoutVars>
          <dgm:chPref val="3"/>
        </dgm:presLayoutVars>
      </dgm:prSet>
      <dgm:spPr/>
    </dgm:pt>
    <dgm:pt modelId="{76D3DACB-8E0D-4CCD-B516-450845F11B9F}" type="pres">
      <dgm:prSet presAssocID="{1454438B-29B5-43C9-8E68-58A9C5189B9E}" presName="hierChild2" presStyleCnt="0"/>
      <dgm:spPr/>
    </dgm:pt>
    <dgm:pt modelId="{0AD7728A-4679-4345-92FE-C8E583A9E0D6}" type="pres">
      <dgm:prSet presAssocID="{0761CC9A-25D9-4999-B3B8-0DD90D124ED7}" presName="Name10" presStyleLbl="parChTrans1D2" presStyleIdx="0" presStyleCnt="2"/>
      <dgm:spPr/>
    </dgm:pt>
    <dgm:pt modelId="{5C5410FF-949F-4DBB-B887-21ADC4EBE836}" type="pres">
      <dgm:prSet presAssocID="{1CE97601-A2B0-46A1-B7CA-D6587CCEC69F}" presName="hierRoot2" presStyleCnt="0"/>
      <dgm:spPr/>
    </dgm:pt>
    <dgm:pt modelId="{965ABF58-EC6C-4F30-AED4-3DC794D14934}" type="pres">
      <dgm:prSet presAssocID="{1CE97601-A2B0-46A1-B7CA-D6587CCEC69F}" presName="composite2" presStyleCnt="0"/>
      <dgm:spPr/>
    </dgm:pt>
    <dgm:pt modelId="{386213B8-28D9-4BC2-9845-01CA947CB742}" type="pres">
      <dgm:prSet presAssocID="{1CE97601-A2B0-46A1-B7CA-D6587CCEC69F}" presName="background2" presStyleLbl="node2" presStyleIdx="0" presStyleCnt="2"/>
      <dgm:spPr/>
    </dgm:pt>
    <dgm:pt modelId="{AE685349-8286-4A62-91CA-C327F2D1157A}" type="pres">
      <dgm:prSet presAssocID="{1CE97601-A2B0-46A1-B7CA-D6587CCEC69F}" presName="text2" presStyleLbl="fgAcc2" presStyleIdx="0" presStyleCnt="2">
        <dgm:presLayoutVars>
          <dgm:chPref val="3"/>
        </dgm:presLayoutVars>
      </dgm:prSet>
      <dgm:spPr/>
    </dgm:pt>
    <dgm:pt modelId="{4252BE8C-BA5D-43A9-88C2-683F6B4DDA3C}" type="pres">
      <dgm:prSet presAssocID="{1CE97601-A2B0-46A1-B7CA-D6587CCEC69F}" presName="hierChild3" presStyleCnt="0"/>
      <dgm:spPr/>
    </dgm:pt>
    <dgm:pt modelId="{62775B02-48FE-4B84-B3AB-020E70B9AAAF}" type="pres">
      <dgm:prSet presAssocID="{48A7CCB4-1F2A-449F-A0C7-F83048AD00FD}" presName="Name17" presStyleLbl="parChTrans1D3" presStyleIdx="0" presStyleCnt="5"/>
      <dgm:spPr/>
    </dgm:pt>
    <dgm:pt modelId="{214879D4-510F-4E6A-B611-617510C81BE6}" type="pres">
      <dgm:prSet presAssocID="{54360DD0-78B3-4B88-886E-AA618EFD7526}" presName="hierRoot3" presStyleCnt="0"/>
      <dgm:spPr/>
    </dgm:pt>
    <dgm:pt modelId="{5B932C19-F800-43D2-A109-E7A412A53151}" type="pres">
      <dgm:prSet presAssocID="{54360DD0-78B3-4B88-886E-AA618EFD7526}" presName="composite3" presStyleCnt="0"/>
      <dgm:spPr/>
    </dgm:pt>
    <dgm:pt modelId="{50CF6D4C-7FE9-4169-990A-CD5208564AE7}" type="pres">
      <dgm:prSet presAssocID="{54360DD0-78B3-4B88-886E-AA618EFD7526}" presName="background3" presStyleLbl="node3" presStyleIdx="0" presStyleCnt="5"/>
      <dgm:spPr/>
    </dgm:pt>
    <dgm:pt modelId="{0B7F89E8-22F5-4CD2-801E-8D06AF9D554E}" type="pres">
      <dgm:prSet presAssocID="{54360DD0-78B3-4B88-886E-AA618EFD7526}" presName="text3" presStyleLbl="fgAcc3" presStyleIdx="0" presStyleCnt="5">
        <dgm:presLayoutVars>
          <dgm:chPref val="3"/>
        </dgm:presLayoutVars>
      </dgm:prSet>
      <dgm:spPr/>
    </dgm:pt>
    <dgm:pt modelId="{2BF4D56B-BDC6-4168-B64A-213E01ECA6A3}" type="pres">
      <dgm:prSet presAssocID="{54360DD0-78B3-4B88-886E-AA618EFD7526}" presName="hierChild4" presStyleCnt="0"/>
      <dgm:spPr/>
    </dgm:pt>
    <dgm:pt modelId="{513B93AE-20F5-4DC3-8EFF-4E80C82E7264}" type="pres">
      <dgm:prSet presAssocID="{99A463CD-19FC-4323-B2A8-E16293AE6C31}" presName="Name17" presStyleLbl="parChTrans1D3" presStyleIdx="1" presStyleCnt="5"/>
      <dgm:spPr/>
    </dgm:pt>
    <dgm:pt modelId="{EC28DA34-794E-4BC5-ADE1-33833A4CC089}" type="pres">
      <dgm:prSet presAssocID="{2BEA2D3F-40B6-4703-A030-22BF2467389C}" presName="hierRoot3" presStyleCnt="0"/>
      <dgm:spPr/>
    </dgm:pt>
    <dgm:pt modelId="{C366C8BE-23F7-453F-9052-4384B7A682FE}" type="pres">
      <dgm:prSet presAssocID="{2BEA2D3F-40B6-4703-A030-22BF2467389C}" presName="composite3" presStyleCnt="0"/>
      <dgm:spPr/>
    </dgm:pt>
    <dgm:pt modelId="{6F5AFFD0-3F45-4BA7-B293-60AA82B2D54E}" type="pres">
      <dgm:prSet presAssocID="{2BEA2D3F-40B6-4703-A030-22BF2467389C}" presName="background3" presStyleLbl="node3" presStyleIdx="1" presStyleCnt="5"/>
      <dgm:spPr/>
    </dgm:pt>
    <dgm:pt modelId="{FD7A0561-22F1-44D1-B573-B3E57D9D8C4F}" type="pres">
      <dgm:prSet presAssocID="{2BEA2D3F-40B6-4703-A030-22BF2467389C}" presName="text3" presStyleLbl="fgAcc3" presStyleIdx="1" presStyleCnt="5" custScaleX="111286">
        <dgm:presLayoutVars>
          <dgm:chPref val="3"/>
        </dgm:presLayoutVars>
      </dgm:prSet>
      <dgm:spPr/>
    </dgm:pt>
    <dgm:pt modelId="{ECE57186-6EE8-4A95-A779-09B672E53A2C}" type="pres">
      <dgm:prSet presAssocID="{2BEA2D3F-40B6-4703-A030-22BF2467389C}" presName="hierChild4" presStyleCnt="0"/>
      <dgm:spPr/>
    </dgm:pt>
    <dgm:pt modelId="{61B99C39-812E-41EA-8358-462CD5520A3B}" type="pres">
      <dgm:prSet presAssocID="{57C973A0-4156-4A38-B1B2-318DC6F1009B}" presName="Name10" presStyleLbl="parChTrans1D2" presStyleIdx="1" presStyleCnt="2"/>
      <dgm:spPr/>
    </dgm:pt>
    <dgm:pt modelId="{79D443D1-1AD4-4E01-AA79-B7E18CDD9472}" type="pres">
      <dgm:prSet presAssocID="{4784CB2B-CDD0-4600-97AC-712071AC38E0}" presName="hierRoot2" presStyleCnt="0"/>
      <dgm:spPr/>
    </dgm:pt>
    <dgm:pt modelId="{741E0DFC-3DF7-4B59-BBF5-F6CCBCF3E9EF}" type="pres">
      <dgm:prSet presAssocID="{4784CB2B-CDD0-4600-97AC-712071AC38E0}" presName="composite2" presStyleCnt="0"/>
      <dgm:spPr/>
    </dgm:pt>
    <dgm:pt modelId="{3B6FA050-7748-4999-AC94-72CC521F929B}" type="pres">
      <dgm:prSet presAssocID="{4784CB2B-CDD0-4600-97AC-712071AC38E0}" presName="background2" presStyleLbl="node2" presStyleIdx="1" presStyleCnt="2"/>
      <dgm:spPr/>
    </dgm:pt>
    <dgm:pt modelId="{F2D25E2C-A3D0-4E23-AFAD-EC76CC75C0A9}" type="pres">
      <dgm:prSet presAssocID="{4784CB2B-CDD0-4600-97AC-712071AC38E0}" presName="text2" presStyleLbl="fgAcc2" presStyleIdx="1" presStyleCnt="2" custLinFactNeighborX="-1176" custLinFactNeighborY="-3312">
        <dgm:presLayoutVars>
          <dgm:chPref val="3"/>
        </dgm:presLayoutVars>
      </dgm:prSet>
      <dgm:spPr/>
    </dgm:pt>
    <dgm:pt modelId="{8CAF9CDB-8D23-49F7-9F2A-DB4B2C68EB24}" type="pres">
      <dgm:prSet presAssocID="{4784CB2B-CDD0-4600-97AC-712071AC38E0}" presName="hierChild3" presStyleCnt="0"/>
      <dgm:spPr/>
    </dgm:pt>
    <dgm:pt modelId="{D4D5C2AC-D108-458E-B8B2-ADECC016EAD3}" type="pres">
      <dgm:prSet presAssocID="{DA7AEB9E-419F-4065-8E39-9173482B908B}" presName="Name17" presStyleLbl="parChTrans1D3" presStyleIdx="2" presStyleCnt="5"/>
      <dgm:spPr/>
    </dgm:pt>
    <dgm:pt modelId="{B79B0562-E0F9-4B01-A076-EA6F14229FC3}" type="pres">
      <dgm:prSet presAssocID="{81D202DD-7465-4307-8FAA-150BFC1E3D14}" presName="hierRoot3" presStyleCnt="0"/>
      <dgm:spPr/>
    </dgm:pt>
    <dgm:pt modelId="{2FBD9811-1E7D-4E23-87BD-176DA9A4B016}" type="pres">
      <dgm:prSet presAssocID="{81D202DD-7465-4307-8FAA-150BFC1E3D14}" presName="composite3" presStyleCnt="0"/>
      <dgm:spPr/>
    </dgm:pt>
    <dgm:pt modelId="{BB1EA579-AE49-4CC1-9405-51FBFC6F02D4}" type="pres">
      <dgm:prSet presAssocID="{81D202DD-7465-4307-8FAA-150BFC1E3D14}" presName="background3" presStyleLbl="node3" presStyleIdx="2" presStyleCnt="5"/>
      <dgm:spPr/>
    </dgm:pt>
    <dgm:pt modelId="{5A0A7A16-BEF9-40D2-8878-CF19DAA9B7B9}" type="pres">
      <dgm:prSet presAssocID="{81D202DD-7465-4307-8FAA-150BFC1E3D14}" presName="text3" presStyleLbl="fgAcc3" presStyleIdx="2" presStyleCnt="5">
        <dgm:presLayoutVars>
          <dgm:chPref val="3"/>
        </dgm:presLayoutVars>
      </dgm:prSet>
      <dgm:spPr/>
    </dgm:pt>
    <dgm:pt modelId="{40931A97-0401-48BE-9B2F-CCD53D2DA06F}" type="pres">
      <dgm:prSet presAssocID="{81D202DD-7465-4307-8FAA-150BFC1E3D14}" presName="hierChild4" presStyleCnt="0"/>
      <dgm:spPr/>
    </dgm:pt>
    <dgm:pt modelId="{55CDF23E-9551-47AA-95A8-DC7B6148E6EF}" type="pres">
      <dgm:prSet presAssocID="{16C7F6B4-FF58-4513-931C-D5C6F7634C68}" presName="Name17" presStyleLbl="parChTrans1D3" presStyleIdx="3" presStyleCnt="5"/>
      <dgm:spPr/>
    </dgm:pt>
    <dgm:pt modelId="{5881B81B-5C3E-4E98-9019-B4F1C9A79962}" type="pres">
      <dgm:prSet presAssocID="{C47BBDBE-BBB5-4AC8-9F5D-9CEDEDDE232E}" presName="hierRoot3" presStyleCnt="0"/>
      <dgm:spPr/>
    </dgm:pt>
    <dgm:pt modelId="{B59D3C7B-2560-47CE-93E6-DB75CF9BC9E6}" type="pres">
      <dgm:prSet presAssocID="{C47BBDBE-BBB5-4AC8-9F5D-9CEDEDDE232E}" presName="composite3" presStyleCnt="0"/>
      <dgm:spPr/>
    </dgm:pt>
    <dgm:pt modelId="{11F88BB1-8196-47E5-B516-85B48BA90803}" type="pres">
      <dgm:prSet presAssocID="{C47BBDBE-BBB5-4AC8-9F5D-9CEDEDDE232E}" presName="background3" presStyleLbl="node3" presStyleIdx="3" presStyleCnt="5"/>
      <dgm:spPr/>
    </dgm:pt>
    <dgm:pt modelId="{D35AA3D7-A79B-463B-9153-2D069FD72631}" type="pres">
      <dgm:prSet presAssocID="{C47BBDBE-BBB5-4AC8-9F5D-9CEDEDDE232E}" presName="text3" presStyleLbl="fgAcc3" presStyleIdx="3" presStyleCnt="5">
        <dgm:presLayoutVars>
          <dgm:chPref val="3"/>
        </dgm:presLayoutVars>
      </dgm:prSet>
      <dgm:spPr/>
    </dgm:pt>
    <dgm:pt modelId="{031EB38D-4BA8-40FD-87E2-F6EB0212BE3D}" type="pres">
      <dgm:prSet presAssocID="{C47BBDBE-BBB5-4AC8-9F5D-9CEDEDDE232E}" presName="hierChild4" presStyleCnt="0"/>
      <dgm:spPr/>
    </dgm:pt>
    <dgm:pt modelId="{8E6197BC-47B5-4B24-8270-1A64A2932A20}" type="pres">
      <dgm:prSet presAssocID="{347B98C0-BFBE-4EA5-A588-C2082EE8CC46}" presName="Name17" presStyleLbl="parChTrans1D3" presStyleIdx="4" presStyleCnt="5"/>
      <dgm:spPr/>
    </dgm:pt>
    <dgm:pt modelId="{162EBF4A-6A72-4289-821A-C803869F58B1}" type="pres">
      <dgm:prSet presAssocID="{17083635-A8DC-4D75-B8FE-155FA05FE65A}" presName="hierRoot3" presStyleCnt="0"/>
      <dgm:spPr/>
    </dgm:pt>
    <dgm:pt modelId="{2EC99ABB-30CC-4BEB-B12C-8120F06F2E4F}" type="pres">
      <dgm:prSet presAssocID="{17083635-A8DC-4D75-B8FE-155FA05FE65A}" presName="composite3" presStyleCnt="0"/>
      <dgm:spPr/>
    </dgm:pt>
    <dgm:pt modelId="{2109EA33-2BD0-427E-BF82-1E081FFA4AD7}" type="pres">
      <dgm:prSet presAssocID="{17083635-A8DC-4D75-B8FE-155FA05FE65A}" presName="background3" presStyleLbl="node3" presStyleIdx="4" presStyleCnt="5"/>
      <dgm:spPr/>
    </dgm:pt>
    <dgm:pt modelId="{F158A8A4-FC53-4B6A-A4C3-E35C8220CD1A}" type="pres">
      <dgm:prSet presAssocID="{17083635-A8DC-4D75-B8FE-155FA05FE65A}" presName="text3" presStyleLbl="fgAcc3" presStyleIdx="4" presStyleCnt="5">
        <dgm:presLayoutVars>
          <dgm:chPref val="3"/>
        </dgm:presLayoutVars>
      </dgm:prSet>
      <dgm:spPr/>
    </dgm:pt>
    <dgm:pt modelId="{F1DCB639-8C00-40DC-B572-4A7CFAE8D0DB}" type="pres">
      <dgm:prSet presAssocID="{17083635-A8DC-4D75-B8FE-155FA05FE65A}" presName="hierChild4" presStyleCnt="0"/>
      <dgm:spPr/>
    </dgm:pt>
  </dgm:ptLst>
  <dgm:cxnLst>
    <dgm:cxn modelId="{2C864600-6EE3-4A7A-8975-2597A462E8FB}" srcId="{1CE97601-A2B0-46A1-B7CA-D6587CCEC69F}" destId="{2BEA2D3F-40B6-4703-A030-22BF2467389C}" srcOrd="1" destOrd="0" parTransId="{99A463CD-19FC-4323-B2A8-E16293AE6C31}" sibTransId="{E94034B4-B7BD-4B51-BC55-3672CB5CB946}"/>
    <dgm:cxn modelId="{7AC1F900-0646-4A86-A46C-CE99DB5DBA84}" type="presOf" srcId="{0300BB71-43B4-459F-9A5F-85BD9F0573A3}" destId="{8BFA9CDE-57AD-4499-8954-A2B8469ED9AB}" srcOrd="0" destOrd="0" presId="urn:microsoft.com/office/officeart/2005/8/layout/hierarchy1"/>
    <dgm:cxn modelId="{BDD02511-AF7A-4B04-BBA0-01203FE3C509}" type="presOf" srcId="{17083635-A8DC-4D75-B8FE-155FA05FE65A}" destId="{F158A8A4-FC53-4B6A-A4C3-E35C8220CD1A}" srcOrd="0" destOrd="0" presId="urn:microsoft.com/office/officeart/2005/8/layout/hierarchy1"/>
    <dgm:cxn modelId="{6A220516-FB98-4B92-AD74-417D21139617}" type="presOf" srcId="{57C973A0-4156-4A38-B1B2-318DC6F1009B}" destId="{61B99C39-812E-41EA-8358-462CD5520A3B}" srcOrd="0" destOrd="0" presId="urn:microsoft.com/office/officeart/2005/8/layout/hierarchy1"/>
    <dgm:cxn modelId="{D49E591C-0D71-43DD-AA54-BCB80B41A90F}" srcId="{1454438B-29B5-43C9-8E68-58A9C5189B9E}" destId="{4784CB2B-CDD0-4600-97AC-712071AC38E0}" srcOrd="1" destOrd="0" parTransId="{57C973A0-4156-4A38-B1B2-318DC6F1009B}" sibTransId="{A061A0BC-C56A-4C86-99D6-D38EA030D6FE}"/>
    <dgm:cxn modelId="{317C8520-A4A7-487C-AFBE-98C193AD3602}" type="presOf" srcId="{54360DD0-78B3-4B88-886E-AA618EFD7526}" destId="{0B7F89E8-22F5-4CD2-801E-8D06AF9D554E}" srcOrd="0" destOrd="0" presId="urn:microsoft.com/office/officeart/2005/8/layout/hierarchy1"/>
    <dgm:cxn modelId="{015F7027-6B08-4396-8148-1D9FF11A5031}" type="presOf" srcId="{1CE97601-A2B0-46A1-B7CA-D6587CCEC69F}" destId="{AE685349-8286-4A62-91CA-C327F2D1157A}" srcOrd="0" destOrd="0" presId="urn:microsoft.com/office/officeart/2005/8/layout/hierarchy1"/>
    <dgm:cxn modelId="{3708082A-5175-4DF3-831A-BAD022A53734}" srcId="{0300BB71-43B4-459F-9A5F-85BD9F0573A3}" destId="{1454438B-29B5-43C9-8E68-58A9C5189B9E}" srcOrd="0" destOrd="0" parTransId="{085C5201-454F-4226-A750-2104F2A919DD}" sibTransId="{129C6D19-D04C-4BC0-AF40-2837C633ADE0}"/>
    <dgm:cxn modelId="{AA5FE330-7FF6-4D12-A316-10520BE0EA28}" type="presOf" srcId="{16C7F6B4-FF58-4513-931C-D5C6F7634C68}" destId="{55CDF23E-9551-47AA-95A8-DC7B6148E6EF}" srcOrd="0" destOrd="0" presId="urn:microsoft.com/office/officeart/2005/8/layout/hierarchy1"/>
    <dgm:cxn modelId="{C2750E37-3940-45D5-BFF5-71B7B04DD96F}" type="presOf" srcId="{81D202DD-7465-4307-8FAA-150BFC1E3D14}" destId="{5A0A7A16-BEF9-40D2-8878-CF19DAA9B7B9}" srcOrd="0" destOrd="0" presId="urn:microsoft.com/office/officeart/2005/8/layout/hierarchy1"/>
    <dgm:cxn modelId="{65481B3B-6908-46EF-9777-3110FE4366FF}" srcId="{1CE97601-A2B0-46A1-B7CA-D6587CCEC69F}" destId="{54360DD0-78B3-4B88-886E-AA618EFD7526}" srcOrd="0" destOrd="0" parTransId="{48A7CCB4-1F2A-449F-A0C7-F83048AD00FD}" sibTransId="{817414FE-F864-4C6C-9CBF-09DD8650C209}"/>
    <dgm:cxn modelId="{BD0E463F-3DAE-4B77-99F6-4B5D10C970EB}" type="presOf" srcId="{347B98C0-BFBE-4EA5-A588-C2082EE8CC46}" destId="{8E6197BC-47B5-4B24-8270-1A64A2932A20}" srcOrd="0" destOrd="0" presId="urn:microsoft.com/office/officeart/2005/8/layout/hierarchy1"/>
    <dgm:cxn modelId="{C711CA5E-DC16-4E15-B3C0-7219C19B6F93}" type="presOf" srcId="{4784CB2B-CDD0-4600-97AC-712071AC38E0}" destId="{F2D25E2C-A3D0-4E23-AFAD-EC76CC75C0A9}" srcOrd="0" destOrd="0" presId="urn:microsoft.com/office/officeart/2005/8/layout/hierarchy1"/>
    <dgm:cxn modelId="{A3A1AD61-2F52-4723-A473-E242C74F5B31}" srcId="{4784CB2B-CDD0-4600-97AC-712071AC38E0}" destId="{17083635-A8DC-4D75-B8FE-155FA05FE65A}" srcOrd="2" destOrd="0" parTransId="{347B98C0-BFBE-4EA5-A588-C2082EE8CC46}" sibTransId="{D0E6CFC2-F258-4E16-A7FD-A4895F78DE61}"/>
    <dgm:cxn modelId="{93E18F67-24FB-4B4B-BF47-32BC90BB063D}" srcId="{4784CB2B-CDD0-4600-97AC-712071AC38E0}" destId="{C47BBDBE-BBB5-4AC8-9F5D-9CEDEDDE232E}" srcOrd="1" destOrd="0" parTransId="{16C7F6B4-FF58-4513-931C-D5C6F7634C68}" sibTransId="{1C2FBD35-556D-4F2A-873C-799A3EB2160A}"/>
    <dgm:cxn modelId="{1CCA334A-3360-4F22-931A-0E244D5D5609}" type="presOf" srcId="{2BEA2D3F-40B6-4703-A030-22BF2467389C}" destId="{FD7A0561-22F1-44D1-B573-B3E57D9D8C4F}" srcOrd="0" destOrd="0" presId="urn:microsoft.com/office/officeart/2005/8/layout/hierarchy1"/>
    <dgm:cxn modelId="{E57EEA74-7901-4958-A2FD-D0CF20F3E43E}" type="presOf" srcId="{DA7AEB9E-419F-4065-8E39-9173482B908B}" destId="{D4D5C2AC-D108-458E-B8B2-ADECC016EAD3}" srcOrd="0" destOrd="0" presId="urn:microsoft.com/office/officeart/2005/8/layout/hierarchy1"/>
    <dgm:cxn modelId="{6BE29281-7A78-452D-8B69-651033B3F4CF}" srcId="{1454438B-29B5-43C9-8E68-58A9C5189B9E}" destId="{1CE97601-A2B0-46A1-B7CA-D6587CCEC69F}" srcOrd="0" destOrd="0" parTransId="{0761CC9A-25D9-4999-B3B8-0DD90D124ED7}" sibTransId="{B3A24E35-8E72-437E-813E-4E2D9586247D}"/>
    <dgm:cxn modelId="{0772DAA8-44DD-4D84-85AB-7954B6EC1C28}" srcId="{4784CB2B-CDD0-4600-97AC-712071AC38E0}" destId="{81D202DD-7465-4307-8FAA-150BFC1E3D14}" srcOrd="0" destOrd="0" parTransId="{DA7AEB9E-419F-4065-8E39-9173482B908B}" sibTransId="{51F44166-D592-44F3-8265-5F25997E6244}"/>
    <dgm:cxn modelId="{940DDEB4-C61A-40FD-8679-FBF09AFF475A}" type="presOf" srcId="{1454438B-29B5-43C9-8E68-58A9C5189B9E}" destId="{964F264C-B79E-49E5-8E18-B1E794476EA1}" srcOrd="0" destOrd="0" presId="urn:microsoft.com/office/officeart/2005/8/layout/hierarchy1"/>
    <dgm:cxn modelId="{BFB257DE-51D1-4231-B82A-CCF1D267985D}" type="presOf" srcId="{0761CC9A-25D9-4999-B3B8-0DD90D124ED7}" destId="{0AD7728A-4679-4345-92FE-C8E583A9E0D6}" srcOrd="0" destOrd="0" presId="urn:microsoft.com/office/officeart/2005/8/layout/hierarchy1"/>
    <dgm:cxn modelId="{762987EE-A194-4F84-96D1-581B9F8E3B0B}" type="presOf" srcId="{C47BBDBE-BBB5-4AC8-9F5D-9CEDEDDE232E}" destId="{D35AA3D7-A79B-463B-9153-2D069FD72631}" srcOrd="0" destOrd="0" presId="urn:microsoft.com/office/officeart/2005/8/layout/hierarchy1"/>
    <dgm:cxn modelId="{4B01E2F0-989F-4A62-B040-B86D0EB771FB}" type="presOf" srcId="{99A463CD-19FC-4323-B2A8-E16293AE6C31}" destId="{513B93AE-20F5-4DC3-8EFF-4E80C82E7264}" srcOrd="0" destOrd="0" presId="urn:microsoft.com/office/officeart/2005/8/layout/hierarchy1"/>
    <dgm:cxn modelId="{39D9FDF0-C455-484E-9912-A4246A871C77}" type="presOf" srcId="{48A7CCB4-1F2A-449F-A0C7-F83048AD00FD}" destId="{62775B02-48FE-4B84-B3AB-020E70B9AAAF}" srcOrd="0" destOrd="0" presId="urn:microsoft.com/office/officeart/2005/8/layout/hierarchy1"/>
    <dgm:cxn modelId="{742D91E0-F63B-4438-87A2-5DE96267EFD2}" type="presParOf" srcId="{8BFA9CDE-57AD-4499-8954-A2B8469ED9AB}" destId="{8E6C4B3B-81F9-4D4F-851F-3FCA1A8D79BB}" srcOrd="0" destOrd="0" presId="urn:microsoft.com/office/officeart/2005/8/layout/hierarchy1"/>
    <dgm:cxn modelId="{B98013E5-684D-415F-8C9A-9627503E2537}" type="presParOf" srcId="{8E6C4B3B-81F9-4D4F-851F-3FCA1A8D79BB}" destId="{27DCEE83-1DF2-4E46-8609-78D7D825FDA4}" srcOrd="0" destOrd="0" presId="urn:microsoft.com/office/officeart/2005/8/layout/hierarchy1"/>
    <dgm:cxn modelId="{B2FB9FF8-F35B-41F2-A56F-4DB38175DB5F}" type="presParOf" srcId="{27DCEE83-1DF2-4E46-8609-78D7D825FDA4}" destId="{0A554BDC-E49A-4BC2-BACC-02D5CC6FB2F0}" srcOrd="0" destOrd="0" presId="urn:microsoft.com/office/officeart/2005/8/layout/hierarchy1"/>
    <dgm:cxn modelId="{45FCA2D7-759F-4C00-A7A8-80F0185C5967}" type="presParOf" srcId="{27DCEE83-1DF2-4E46-8609-78D7D825FDA4}" destId="{964F264C-B79E-49E5-8E18-B1E794476EA1}" srcOrd="1" destOrd="0" presId="urn:microsoft.com/office/officeart/2005/8/layout/hierarchy1"/>
    <dgm:cxn modelId="{878BBD8A-1A86-487A-A0BD-6FEA1480C766}" type="presParOf" srcId="{8E6C4B3B-81F9-4D4F-851F-3FCA1A8D79BB}" destId="{76D3DACB-8E0D-4CCD-B516-450845F11B9F}" srcOrd="1" destOrd="0" presId="urn:microsoft.com/office/officeart/2005/8/layout/hierarchy1"/>
    <dgm:cxn modelId="{18BAEA4A-5B82-423F-85A3-5261432AA4B9}" type="presParOf" srcId="{76D3DACB-8E0D-4CCD-B516-450845F11B9F}" destId="{0AD7728A-4679-4345-92FE-C8E583A9E0D6}" srcOrd="0" destOrd="0" presId="urn:microsoft.com/office/officeart/2005/8/layout/hierarchy1"/>
    <dgm:cxn modelId="{8797F924-9767-44E8-A19C-08E05AEDFC59}" type="presParOf" srcId="{76D3DACB-8E0D-4CCD-B516-450845F11B9F}" destId="{5C5410FF-949F-4DBB-B887-21ADC4EBE836}" srcOrd="1" destOrd="0" presId="urn:microsoft.com/office/officeart/2005/8/layout/hierarchy1"/>
    <dgm:cxn modelId="{70DE7050-2720-46FF-8925-6EC134B5915F}" type="presParOf" srcId="{5C5410FF-949F-4DBB-B887-21ADC4EBE836}" destId="{965ABF58-EC6C-4F30-AED4-3DC794D14934}" srcOrd="0" destOrd="0" presId="urn:microsoft.com/office/officeart/2005/8/layout/hierarchy1"/>
    <dgm:cxn modelId="{2DFFEF55-891B-4426-A3A0-CA93B9775ADB}" type="presParOf" srcId="{965ABF58-EC6C-4F30-AED4-3DC794D14934}" destId="{386213B8-28D9-4BC2-9845-01CA947CB742}" srcOrd="0" destOrd="0" presId="urn:microsoft.com/office/officeart/2005/8/layout/hierarchy1"/>
    <dgm:cxn modelId="{2CCFB779-A84A-4177-A5F9-FEB033746578}" type="presParOf" srcId="{965ABF58-EC6C-4F30-AED4-3DC794D14934}" destId="{AE685349-8286-4A62-91CA-C327F2D1157A}" srcOrd="1" destOrd="0" presId="urn:microsoft.com/office/officeart/2005/8/layout/hierarchy1"/>
    <dgm:cxn modelId="{A22DD09C-737B-415D-B895-ECAC099D4C2F}" type="presParOf" srcId="{5C5410FF-949F-4DBB-B887-21ADC4EBE836}" destId="{4252BE8C-BA5D-43A9-88C2-683F6B4DDA3C}" srcOrd="1" destOrd="0" presId="urn:microsoft.com/office/officeart/2005/8/layout/hierarchy1"/>
    <dgm:cxn modelId="{EB90CA5C-B773-453F-8065-E2A08A247E42}" type="presParOf" srcId="{4252BE8C-BA5D-43A9-88C2-683F6B4DDA3C}" destId="{62775B02-48FE-4B84-B3AB-020E70B9AAAF}" srcOrd="0" destOrd="0" presId="urn:microsoft.com/office/officeart/2005/8/layout/hierarchy1"/>
    <dgm:cxn modelId="{C56D5D88-7AC4-4369-83F3-CC9DBF68DA78}" type="presParOf" srcId="{4252BE8C-BA5D-43A9-88C2-683F6B4DDA3C}" destId="{214879D4-510F-4E6A-B611-617510C81BE6}" srcOrd="1" destOrd="0" presId="urn:microsoft.com/office/officeart/2005/8/layout/hierarchy1"/>
    <dgm:cxn modelId="{0E6608A9-C29B-4D41-8CCD-DC332CD7B83E}" type="presParOf" srcId="{214879D4-510F-4E6A-B611-617510C81BE6}" destId="{5B932C19-F800-43D2-A109-E7A412A53151}" srcOrd="0" destOrd="0" presId="urn:microsoft.com/office/officeart/2005/8/layout/hierarchy1"/>
    <dgm:cxn modelId="{3DF6BA9A-0FD2-4F7A-A206-1BDDF1085745}" type="presParOf" srcId="{5B932C19-F800-43D2-A109-E7A412A53151}" destId="{50CF6D4C-7FE9-4169-990A-CD5208564AE7}" srcOrd="0" destOrd="0" presId="urn:microsoft.com/office/officeart/2005/8/layout/hierarchy1"/>
    <dgm:cxn modelId="{EBD24038-6D30-461F-8C52-57E7BD12680E}" type="presParOf" srcId="{5B932C19-F800-43D2-A109-E7A412A53151}" destId="{0B7F89E8-22F5-4CD2-801E-8D06AF9D554E}" srcOrd="1" destOrd="0" presId="urn:microsoft.com/office/officeart/2005/8/layout/hierarchy1"/>
    <dgm:cxn modelId="{4EE094E5-66D3-4CB3-98AF-F93081DCFB8E}" type="presParOf" srcId="{214879D4-510F-4E6A-B611-617510C81BE6}" destId="{2BF4D56B-BDC6-4168-B64A-213E01ECA6A3}" srcOrd="1" destOrd="0" presId="urn:microsoft.com/office/officeart/2005/8/layout/hierarchy1"/>
    <dgm:cxn modelId="{B1EA662C-0C19-46A9-91DB-B2BBC718EA38}" type="presParOf" srcId="{4252BE8C-BA5D-43A9-88C2-683F6B4DDA3C}" destId="{513B93AE-20F5-4DC3-8EFF-4E80C82E7264}" srcOrd="2" destOrd="0" presId="urn:microsoft.com/office/officeart/2005/8/layout/hierarchy1"/>
    <dgm:cxn modelId="{442CD4E2-A4A5-4433-B2AC-02D8770B365A}" type="presParOf" srcId="{4252BE8C-BA5D-43A9-88C2-683F6B4DDA3C}" destId="{EC28DA34-794E-4BC5-ADE1-33833A4CC089}" srcOrd="3" destOrd="0" presId="urn:microsoft.com/office/officeart/2005/8/layout/hierarchy1"/>
    <dgm:cxn modelId="{80B82BCA-14A0-4E08-AF11-774105E5C1C8}" type="presParOf" srcId="{EC28DA34-794E-4BC5-ADE1-33833A4CC089}" destId="{C366C8BE-23F7-453F-9052-4384B7A682FE}" srcOrd="0" destOrd="0" presId="urn:microsoft.com/office/officeart/2005/8/layout/hierarchy1"/>
    <dgm:cxn modelId="{D3F76759-8AA5-41C2-88CE-4446BD3E13A0}" type="presParOf" srcId="{C366C8BE-23F7-453F-9052-4384B7A682FE}" destId="{6F5AFFD0-3F45-4BA7-B293-60AA82B2D54E}" srcOrd="0" destOrd="0" presId="urn:microsoft.com/office/officeart/2005/8/layout/hierarchy1"/>
    <dgm:cxn modelId="{6C2DBFC8-64D0-4107-A447-79FF062A8F7D}" type="presParOf" srcId="{C366C8BE-23F7-453F-9052-4384B7A682FE}" destId="{FD7A0561-22F1-44D1-B573-B3E57D9D8C4F}" srcOrd="1" destOrd="0" presId="urn:microsoft.com/office/officeart/2005/8/layout/hierarchy1"/>
    <dgm:cxn modelId="{CB895F04-1941-41FF-816A-BF1CC1585577}" type="presParOf" srcId="{EC28DA34-794E-4BC5-ADE1-33833A4CC089}" destId="{ECE57186-6EE8-4A95-A779-09B672E53A2C}" srcOrd="1" destOrd="0" presId="urn:microsoft.com/office/officeart/2005/8/layout/hierarchy1"/>
    <dgm:cxn modelId="{85E0931C-A8A2-4A7F-9F34-6A68592202FA}" type="presParOf" srcId="{76D3DACB-8E0D-4CCD-B516-450845F11B9F}" destId="{61B99C39-812E-41EA-8358-462CD5520A3B}" srcOrd="2" destOrd="0" presId="urn:microsoft.com/office/officeart/2005/8/layout/hierarchy1"/>
    <dgm:cxn modelId="{49AFD993-D206-4D7C-B181-18515145D8E4}" type="presParOf" srcId="{76D3DACB-8E0D-4CCD-B516-450845F11B9F}" destId="{79D443D1-1AD4-4E01-AA79-B7E18CDD9472}" srcOrd="3" destOrd="0" presId="urn:microsoft.com/office/officeart/2005/8/layout/hierarchy1"/>
    <dgm:cxn modelId="{081E3207-44B9-44E1-8588-925566A32870}" type="presParOf" srcId="{79D443D1-1AD4-4E01-AA79-B7E18CDD9472}" destId="{741E0DFC-3DF7-4B59-BBF5-F6CCBCF3E9EF}" srcOrd="0" destOrd="0" presId="urn:microsoft.com/office/officeart/2005/8/layout/hierarchy1"/>
    <dgm:cxn modelId="{FB3D842F-A488-4250-BDEA-8A3E1BE11CC9}" type="presParOf" srcId="{741E0DFC-3DF7-4B59-BBF5-F6CCBCF3E9EF}" destId="{3B6FA050-7748-4999-AC94-72CC521F929B}" srcOrd="0" destOrd="0" presId="urn:microsoft.com/office/officeart/2005/8/layout/hierarchy1"/>
    <dgm:cxn modelId="{4E7D6E16-5576-4138-B1F2-5FA5469278A7}" type="presParOf" srcId="{741E0DFC-3DF7-4B59-BBF5-F6CCBCF3E9EF}" destId="{F2D25E2C-A3D0-4E23-AFAD-EC76CC75C0A9}" srcOrd="1" destOrd="0" presId="urn:microsoft.com/office/officeart/2005/8/layout/hierarchy1"/>
    <dgm:cxn modelId="{7E36CF3C-03C7-4586-8540-6C8A3DD6C075}" type="presParOf" srcId="{79D443D1-1AD4-4E01-AA79-B7E18CDD9472}" destId="{8CAF9CDB-8D23-49F7-9F2A-DB4B2C68EB24}" srcOrd="1" destOrd="0" presId="urn:microsoft.com/office/officeart/2005/8/layout/hierarchy1"/>
    <dgm:cxn modelId="{74B40AED-3C9E-4C51-89AC-9C7B1C608D1B}" type="presParOf" srcId="{8CAF9CDB-8D23-49F7-9F2A-DB4B2C68EB24}" destId="{D4D5C2AC-D108-458E-B8B2-ADECC016EAD3}" srcOrd="0" destOrd="0" presId="urn:microsoft.com/office/officeart/2005/8/layout/hierarchy1"/>
    <dgm:cxn modelId="{ECEB1FC5-C8F8-4CC5-A1C4-522CAB7B030C}" type="presParOf" srcId="{8CAF9CDB-8D23-49F7-9F2A-DB4B2C68EB24}" destId="{B79B0562-E0F9-4B01-A076-EA6F14229FC3}" srcOrd="1" destOrd="0" presId="urn:microsoft.com/office/officeart/2005/8/layout/hierarchy1"/>
    <dgm:cxn modelId="{9A27B136-CDCA-4807-A227-D8C2AF962B60}" type="presParOf" srcId="{B79B0562-E0F9-4B01-A076-EA6F14229FC3}" destId="{2FBD9811-1E7D-4E23-87BD-176DA9A4B016}" srcOrd="0" destOrd="0" presId="urn:microsoft.com/office/officeart/2005/8/layout/hierarchy1"/>
    <dgm:cxn modelId="{0C9FAFFC-6FD5-46ED-942A-20637C52CB3E}" type="presParOf" srcId="{2FBD9811-1E7D-4E23-87BD-176DA9A4B016}" destId="{BB1EA579-AE49-4CC1-9405-51FBFC6F02D4}" srcOrd="0" destOrd="0" presId="urn:microsoft.com/office/officeart/2005/8/layout/hierarchy1"/>
    <dgm:cxn modelId="{2CA37BDC-CD37-43B9-8192-A6D37BC7925C}" type="presParOf" srcId="{2FBD9811-1E7D-4E23-87BD-176DA9A4B016}" destId="{5A0A7A16-BEF9-40D2-8878-CF19DAA9B7B9}" srcOrd="1" destOrd="0" presId="urn:microsoft.com/office/officeart/2005/8/layout/hierarchy1"/>
    <dgm:cxn modelId="{1912028A-F4E0-4555-90CF-D15EEA6FDE33}" type="presParOf" srcId="{B79B0562-E0F9-4B01-A076-EA6F14229FC3}" destId="{40931A97-0401-48BE-9B2F-CCD53D2DA06F}" srcOrd="1" destOrd="0" presId="urn:microsoft.com/office/officeart/2005/8/layout/hierarchy1"/>
    <dgm:cxn modelId="{3F1F1BC2-A839-4425-AA28-650CCEF52373}" type="presParOf" srcId="{8CAF9CDB-8D23-49F7-9F2A-DB4B2C68EB24}" destId="{55CDF23E-9551-47AA-95A8-DC7B6148E6EF}" srcOrd="2" destOrd="0" presId="urn:microsoft.com/office/officeart/2005/8/layout/hierarchy1"/>
    <dgm:cxn modelId="{2361B766-DF30-4E6F-933F-19EE1C0B0D6B}" type="presParOf" srcId="{8CAF9CDB-8D23-49F7-9F2A-DB4B2C68EB24}" destId="{5881B81B-5C3E-4E98-9019-B4F1C9A79962}" srcOrd="3" destOrd="0" presId="urn:microsoft.com/office/officeart/2005/8/layout/hierarchy1"/>
    <dgm:cxn modelId="{A3F1C59B-2671-4A95-89CD-ECE700F77DFE}" type="presParOf" srcId="{5881B81B-5C3E-4E98-9019-B4F1C9A79962}" destId="{B59D3C7B-2560-47CE-93E6-DB75CF9BC9E6}" srcOrd="0" destOrd="0" presId="urn:microsoft.com/office/officeart/2005/8/layout/hierarchy1"/>
    <dgm:cxn modelId="{2F6A94E4-0A8A-48CD-AA20-E5DF83A89207}" type="presParOf" srcId="{B59D3C7B-2560-47CE-93E6-DB75CF9BC9E6}" destId="{11F88BB1-8196-47E5-B516-85B48BA90803}" srcOrd="0" destOrd="0" presId="urn:microsoft.com/office/officeart/2005/8/layout/hierarchy1"/>
    <dgm:cxn modelId="{C7B70BB0-DADF-4935-A130-CFB22A205276}" type="presParOf" srcId="{B59D3C7B-2560-47CE-93E6-DB75CF9BC9E6}" destId="{D35AA3D7-A79B-463B-9153-2D069FD72631}" srcOrd="1" destOrd="0" presId="urn:microsoft.com/office/officeart/2005/8/layout/hierarchy1"/>
    <dgm:cxn modelId="{3608D5ED-4F9D-4318-98BD-92BE24547ADB}" type="presParOf" srcId="{5881B81B-5C3E-4E98-9019-B4F1C9A79962}" destId="{031EB38D-4BA8-40FD-87E2-F6EB0212BE3D}" srcOrd="1" destOrd="0" presId="urn:microsoft.com/office/officeart/2005/8/layout/hierarchy1"/>
    <dgm:cxn modelId="{5AD0E604-D405-4D89-B90F-642ADB77FCEC}" type="presParOf" srcId="{8CAF9CDB-8D23-49F7-9F2A-DB4B2C68EB24}" destId="{8E6197BC-47B5-4B24-8270-1A64A2932A20}" srcOrd="4" destOrd="0" presId="urn:microsoft.com/office/officeart/2005/8/layout/hierarchy1"/>
    <dgm:cxn modelId="{CB0FF4E0-5B5D-45AC-BDDC-8FC2B7008382}" type="presParOf" srcId="{8CAF9CDB-8D23-49F7-9F2A-DB4B2C68EB24}" destId="{162EBF4A-6A72-4289-821A-C803869F58B1}" srcOrd="5" destOrd="0" presId="urn:microsoft.com/office/officeart/2005/8/layout/hierarchy1"/>
    <dgm:cxn modelId="{EB3404D7-565B-4AD1-81B6-3C5AD36C2DE6}" type="presParOf" srcId="{162EBF4A-6A72-4289-821A-C803869F58B1}" destId="{2EC99ABB-30CC-4BEB-B12C-8120F06F2E4F}" srcOrd="0" destOrd="0" presId="urn:microsoft.com/office/officeart/2005/8/layout/hierarchy1"/>
    <dgm:cxn modelId="{CA4A3E58-4AE1-4CA1-8DE6-072F05C64F29}" type="presParOf" srcId="{2EC99ABB-30CC-4BEB-B12C-8120F06F2E4F}" destId="{2109EA33-2BD0-427E-BF82-1E081FFA4AD7}" srcOrd="0" destOrd="0" presId="urn:microsoft.com/office/officeart/2005/8/layout/hierarchy1"/>
    <dgm:cxn modelId="{AB999278-EF78-4025-893F-96F9F716AF36}" type="presParOf" srcId="{2EC99ABB-30CC-4BEB-B12C-8120F06F2E4F}" destId="{F158A8A4-FC53-4B6A-A4C3-E35C8220CD1A}" srcOrd="1" destOrd="0" presId="urn:microsoft.com/office/officeart/2005/8/layout/hierarchy1"/>
    <dgm:cxn modelId="{1553B3B7-9C88-4435-9D85-A3AD42812DB8}" type="presParOf" srcId="{162EBF4A-6A72-4289-821A-C803869F58B1}" destId="{F1DCB639-8C00-40DC-B572-4A7CFAE8D0DB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197BC-47B5-4B24-8270-1A64A2932A20}">
      <dsp:nvSpPr>
        <dsp:cNvPr id="0" name=""/>
        <dsp:cNvSpPr/>
      </dsp:nvSpPr>
      <dsp:spPr>
        <a:xfrm>
          <a:off x="5880817" y="2583654"/>
          <a:ext cx="1699538" cy="429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935"/>
              </a:lnTo>
              <a:lnTo>
                <a:pt x="1699538" y="301935"/>
              </a:lnTo>
              <a:lnTo>
                <a:pt x="1699538" y="429524"/>
              </a:lnTo>
            </a:path>
          </a:pathLst>
        </a:custGeom>
        <a:noFill/>
        <a:ln w="127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DF23E-9551-47AA-95A8-DC7B6148E6EF}">
      <dsp:nvSpPr>
        <dsp:cNvPr id="0" name=""/>
        <dsp:cNvSpPr/>
      </dsp:nvSpPr>
      <dsp:spPr>
        <a:xfrm>
          <a:off x="5835097" y="2583654"/>
          <a:ext cx="91440" cy="4295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935"/>
              </a:lnTo>
              <a:lnTo>
                <a:pt x="61916" y="301935"/>
              </a:lnTo>
              <a:lnTo>
                <a:pt x="61916" y="429524"/>
              </a:lnTo>
            </a:path>
          </a:pathLst>
        </a:custGeom>
        <a:noFill/>
        <a:ln w="127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5C2AC-D108-458E-B8B2-ADECC016EAD3}">
      <dsp:nvSpPr>
        <dsp:cNvPr id="0" name=""/>
        <dsp:cNvSpPr/>
      </dsp:nvSpPr>
      <dsp:spPr>
        <a:xfrm>
          <a:off x="4213672" y="2583654"/>
          <a:ext cx="1667144" cy="429524"/>
        </a:xfrm>
        <a:custGeom>
          <a:avLst/>
          <a:gdLst/>
          <a:ahLst/>
          <a:cxnLst/>
          <a:rect l="0" t="0" r="0" b="0"/>
          <a:pathLst>
            <a:path>
              <a:moveTo>
                <a:pt x="1667144" y="0"/>
              </a:moveTo>
              <a:lnTo>
                <a:pt x="1667144" y="301935"/>
              </a:lnTo>
              <a:lnTo>
                <a:pt x="0" y="301935"/>
              </a:lnTo>
              <a:lnTo>
                <a:pt x="0" y="429524"/>
              </a:lnTo>
            </a:path>
          </a:pathLst>
        </a:custGeom>
        <a:noFill/>
        <a:ln w="127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99C39-812E-41EA-8358-462CD5520A3B}">
      <dsp:nvSpPr>
        <dsp:cNvPr id="0" name=""/>
        <dsp:cNvSpPr/>
      </dsp:nvSpPr>
      <dsp:spPr>
        <a:xfrm>
          <a:off x="3753976" y="1337489"/>
          <a:ext cx="2126840" cy="371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003"/>
              </a:lnTo>
              <a:lnTo>
                <a:pt x="2126840" y="244003"/>
              </a:lnTo>
              <a:lnTo>
                <a:pt x="2126840" y="371592"/>
              </a:lnTo>
            </a:path>
          </a:pathLst>
        </a:custGeom>
        <a:noFill/>
        <a:ln w="127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3B93AE-20F5-4DC3-8EFF-4E80C82E7264}">
      <dsp:nvSpPr>
        <dsp:cNvPr id="0" name=""/>
        <dsp:cNvSpPr/>
      </dsp:nvSpPr>
      <dsp:spPr>
        <a:xfrm>
          <a:off x="1610939" y="2612620"/>
          <a:ext cx="841670" cy="400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969"/>
              </a:lnTo>
              <a:lnTo>
                <a:pt x="841670" y="272969"/>
              </a:lnTo>
              <a:lnTo>
                <a:pt x="841670" y="400558"/>
              </a:lnTo>
            </a:path>
          </a:pathLst>
        </a:custGeom>
        <a:noFill/>
        <a:ln w="127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75B02-48FE-4B84-B3AB-020E70B9AAAF}">
      <dsp:nvSpPr>
        <dsp:cNvPr id="0" name=""/>
        <dsp:cNvSpPr/>
      </dsp:nvSpPr>
      <dsp:spPr>
        <a:xfrm>
          <a:off x="691549" y="2612620"/>
          <a:ext cx="919390" cy="400558"/>
        </a:xfrm>
        <a:custGeom>
          <a:avLst/>
          <a:gdLst/>
          <a:ahLst/>
          <a:cxnLst/>
          <a:rect l="0" t="0" r="0" b="0"/>
          <a:pathLst>
            <a:path>
              <a:moveTo>
                <a:pt x="919390" y="0"/>
              </a:moveTo>
              <a:lnTo>
                <a:pt x="919390" y="272969"/>
              </a:lnTo>
              <a:lnTo>
                <a:pt x="0" y="272969"/>
              </a:lnTo>
              <a:lnTo>
                <a:pt x="0" y="400558"/>
              </a:lnTo>
            </a:path>
          </a:pathLst>
        </a:custGeom>
        <a:noFill/>
        <a:ln w="127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7728A-4679-4345-92FE-C8E583A9E0D6}">
      <dsp:nvSpPr>
        <dsp:cNvPr id="0" name=""/>
        <dsp:cNvSpPr/>
      </dsp:nvSpPr>
      <dsp:spPr>
        <a:xfrm>
          <a:off x="1610939" y="1337489"/>
          <a:ext cx="2143037" cy="400558"/>
        </a:xfrm>
        <a:custGeom>
          <a:avLst/>
          <a:gdLst/>
          <a:ahLst/>
          <a:cxnLst/>
          <a:rect l="0" t="0" r="0" b="0"/>
          <a:pathLst>
            <a:path>
              <a:moveTo>
                <a:pt x="2143037" y="0"/>
              </a:moveTo>
              <a:lnTo>
                <a:pt x="2143037" y="272969"/>
              </a:lnTo>
              <a:lnTo>
                <a:pt x="0" y="272969"/>
              </a:lnTo>
              <a:lnTo>
                <a:pt x="0" y="400558"/>
              </a:lnTo>
            </a:path>
          </a:pathLst>
        </a:custGeom>
        <a:noFill/>
        <a:ln w="127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554BDC-E49A-4BC2-BACC-02D5CC6FB2F0}">
      <dsp:nvSpPr>
        <dsp:cNvPr id="0" name=""/>
        <dsp:cNvSpPr/>
      </dsp:nvSpPr>
      <dsp:spPr>
        <a:xfrm>
          <a:off x="2354061" y="462916"/>
          <a:ext cx="2799830" cy="874572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4F264C-B79E-49E5-8E18-B1E794476EA1}">
      <dsp:nvSpPr>
        <dsp:cNvPr id="0" name=""/>
        <dsp:cNvSpPr/>
      </dsp:nvSpPr>
      <dsp:spPr>
        <a:xfrm>
          <a:off x="2507092" y="608296"/>
          <a:ext cx="2799830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>
              <a:latin typeface="+mj-lt"/>
            </a:rPr>
            <a:t>Geometrijska tijela</a:t>
          </a:r>
        </a:p>
      </dsp:txBody>
      <dsp:txXfrm>
        <a:off x="2532707" y="633911"/>
        <a:ext cx="2748600" cy="823342"/>
      </dsp:txXfrm>
    </dsp:sp>
    <dsp:sp modelId="{386213B8-28D9-4BC2-9845-01CA947CB742}">
      <dsp:nvSpPr>
        <dsp:cNvPr id="0" name=""/>
        <dsp:cNvSpPr/>
      </dsp:nvSpPr>
      <dsp:spPr>
        <a:xfrm>
          <a:off x="922300" y="1738047"/>
          <a:ext cx="1377279" cy="874572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85349-8286-4A62-91CA-C327F2D1157A}">
      <dsp:nvSpPr>
        <dsp:cNvPr id="0" name=""/>
        <dsp:cNvSpPr/>
      </dsp:nvSpPr>
      <dsp:spPr>
        <a:xfrm>
          <a:off x="1075331" y="1883427"/>
          <a:ext cx="137727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>
              <a:latin typeface="+mj-lt"/>
            </a:rPr>
            <a:t>Uglata</a:t>
          </a:r>
        </a:p>
      </dsp:txBody>
      <dsp:txXfrm>
        <a:off x="1100946" y="1909042"/>
        <a:ext cx="1326049" cy="823342"/>
      </dsp:txXfrm>
    </dsp:sp>
    <dsp:sp modelId="{50CF6D4C-7FE9-4169-990A-CD5208564AE7}">
      <dsp:nvSpPr>
        <dsp:cNvPr id="0" name=""/>
        <dsp:cNvSpPr/>
      </dsp:nvSpPr>
      <dsp:spPr>
        <a:xfrm>
          <a:off x="2909" y="3013179"/>
          <a:ext cx="1377279" cy="874572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F89E8-22F5-4CD2-801E-8D06AF9D554E}">
      <dsp:nvSpPr>
        <dsp:cNvPr id="0" name=""/>
        <dsp:cNvSpPr/>
      </dsp:nvSpPr>
      <dsp:spPr>
        <a:xfrm>
          <a:off x="155940" y="3158558"/>
          <a:ext cx="137727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>
              <a:latin typeface="+mj-lt"/>
            </a:rPr>
            <a:t>Prizme</a:t>
          </a:r>
        </a:p>
      </dsp:txBody>
      <dsp:txXfrm>
        <a:off x="181555" y="3184173"/>
        <a:ext cx="1326049" cy="823342"/>
      </dsp:txXfrm>
    </dsp:sp>
    <dsp:sp modelId="{6F5AFFD0-3F45-4BA7-B293-60AA82B2D54E}">
      <dsp:nvSpPr>
        <dsp:cNvPr id="0" name=""/>
        <dsp:cNvSpPr/>
      </dsp:nvSpPr>
      <dsp:spPr>
        <a:xfrm>
          <a:off x="1686251" y="3013179"/>
          <a:ext cx="1532719" cy="874572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A0561-22F1-44D1-B573-B3E57D9D8C4F}">
      <dsp:nvSpPr>
        <dsp:cNvPr id="0" name=""/>
        <dsp:cNvSpPr/>
      </dsp:nvSpPr>
      <dsp:spPr>
        <a:xfrm>
          <a:off x="1839282" y="3158558"/>
          <a:ext cx="153271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>
              <a:latin typeface="+mj-lt"/>
            </a:rPr>
            <a:t>Piramide</a:t>
          </a:r>
        </a:p>
      </dsp:txBody>
      <dsp:txXfrm>
        <a:off x="1864897" y="3184173"/>
        <a:ext cx="1481489" cy="823342"/>
      </dsp:txXfrm>
    </dsp:sp>
    <dsp:sp modelId="{3B6FA050-7748-4999-AC94-72CC521F929B}">
      <dsp:nvSpPr>
        <dsp:cNvPr id="0" name=""/>
        <dsp:cNvSpPr/>
      </dsp:nvSpPr>
      <dsp:spPr>
        <a:xfrm>
          <a:off x="5192177" y="1709082"/>
          <a:ext cx="1377279" cy="874572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25E2C-A3D0-4E23-AFAD-EC76CC75C0A9}">
      <dsp:nvSpPr>
        <dsp:cNvPr id="0" name=""/>
        <dsp:cNvSpPr/>
      </dsp:nvSpPr>
      <dsp:spPr>
        <a:xfrm>
          <a:off x="5345208" y="1854461"/>
          <a:ext cx="137727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>
              <a:latin typeface="+mj-lt"/>
            </a:rPr>
            <a:t>Obla</a:t>
          </a:r>
        </a:p>
      </dsp:txBody>
      <dsp:txXfrm>
        <a:off x="5370823" y="1880076"/>
        <a:ext cx="1326049" cy="823342"/>
      </dsp:txXfrm>
    </dsp:sp>
    <dsp:sp modelId="{BB1EA579-AE49-4CC1-9405-51FBFC6F02D4}">
      <dsp:nvSpPr>
        <dsp:cNvPr id="0" name=""/>
        <dsp:cNvSpPr/>
      </dsp:nvSpPr>
      <dsp:spPr>
        <a:xfrm>
          <a:off x="3525032" y="3013179"/>
          <a:ext cx="1377279" cy="874572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0A7A16-BEF9-40D2-8878-CF19DAA9B7B9}">
      <dsp:nvSpPr>
        <dsp:cNvPr id="0" name=""/>
        <dsp:cNvSpPr/>
      </dsp:nvSpPr>
      <dsp:spPr>
        <a:xfrm>
          <a:off x="3678063" y="3158558"/>
          <a:ext cx="137727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>
              <a:latin typeface="+mj-lt"/>
            </a:rPr>
            <a:t>Valjak</a:t>
          </a:r>
        </a:p>
      </dsp:txBody>
      <dsp:txXfrm>
        <a:off x="3703678" y="3184173"/>
        <a:ext cx="1326049" cy="823342"/>
      </dsp:txXfrm>
    </dsp:sp>
    <dsp:sp modelId="{11F88BB1-8196-47E5-B516-85B48BA90803}">
      <dsp:nvSpPr>
        <dsp:cNvPr id="0" name=""/>
        <dsp:cNvSpPr/>
      </dsp:nvSpPr>
      <dsp:spPr>
        <a:xfrm>
          <a:off x="5208374" y="3013179"/>
          <a:ext cx="1377279" cy="874572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AA3D7-A79B-463B-9153-2D069FD72631}">
      <dsp:nvSpPr>
        <dsp:cNvPr id="0" name=""/>
        <dsp:cNvSpPr/>
      </dsp:nvSpPr>
      <dsp:spPr>
        <a:xfrm>
          <a:off x="5361405" y="3158558"/>
          <a:ext cx="137727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>
              <a:latin typeface="+mj-lt"/>
            </a:rPr>
            <a:t>Stožac</a:t>
          </a:r>
        </a:p>
      </dsp:txBody>
      <dsp:txXfrm>
        <a:off x="5387020" y="3184173"/>
        <a:ext cx="1326049" cy="823342"/>
      </dsp:txXfrm>
    </dsp:sp>
    <dsp:sp modelId="{2109EA33-2BD0-427E-BF82-1E081FFA4AD7}">
      <dsp:nvSpPr>
        <dsp:cNvPr id="0" name=""/>
        <dsp:cNvSpPr/>
      </dsp:nvSpPr>
      <dsp:spPr>
        <a:xfrm>
          <a:off x="6891715" y="3013179"/>
          <a:ext cx="1377279" cy="874572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8A8A4-FC53-4B6A-A4C3-E35C8220CD1A}">
      <dsp:nvSpPr>
        <dsp:cNvPr id="0" name=""/>
        <dsp:cNvSpPr/>
      </dsp:nvSpPr>
      <dsp:spPr>
        <a:xfrm>
          <a:off x="7044747" y="3158558"/>
          <a:ext cx="137727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>
              <a:latin typeface="+mj-lt"/>
            </a:rPr>
            <a:t>Kugla</a:t>
          </a:r>
        </a:p>
      </dsp:txBody>
      <dsp:txXfrm>
        <a:off x="7070362" y="3184173"/>
        <a:ext cx="1326049" cy="823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445C6E-83AF-4B14-8477-75468A223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6BC9591-C0B8-4242-8E03-DAAA9AB971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6FFD7EC-D652-40A5-8885-00BAE675B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EAEF-8843-4B8A-8ACE-62A78851F4D7}" type="datetimeFigureOut">
              <a:rPr lang="hr-HR" smtClean="0"/>
              <a:t>8.5.2020.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65151EB-0A57-413C-A34D-989E9908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5B900D6-91A2-4401-9A47-8531E5AF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3920-0390-4045-8D70-E4B7AE90F7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780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F68C63-3D53-488F-A558-0993E3526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5ED92AC-4D53-4977-BDA7-FE20A1B0F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EC762D9-86DB-4E36-9861-8260261DD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EAEF-8843-4B8A-8ACE-62A78851F4D7}" type="datetimeFigureOut">
              <a:rPr lang="hr-HR" smtClean="0"/>
              <a:t>8.5.2020.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E57C9F7-C5C8-4F6D-A7C3-FED3C688E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26BE3F7-C45A-4B06-B2B6-355879110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3920-0390-4045-8D70-E4B7AE90F7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977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B648213-9DDA-4944-B9D1-0D340C2BAB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5B92F6C-C459-4E7F-853F-8DA373D8F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825CE59-249E-4099-8005-D7F9A9FF0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EAEF-8843-4B8A-8ACE-62A78851F4D7}" type="datetimeFigureOut">
              <a:rPr lang="hr-HR" smtClean="0"/>
              <a:t>8.5.2020.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A382275-4941-40B3-9A10-C49D82009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2C8B067-58E3-4361-95CA-4A690706E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3920-0390-4045-8D70-E4B7AE90F7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618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5A1CD5-C2DC-49F3-BD15-56FF6F8F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0FA7BDA-AB32-4F0D-856B-FE421116D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BB16794-7B87-4FBB-BE0D-82FC2B96A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EAEF-8843-4B8A-8ACE-62A78851F4D7}" type="datetimeFigureOut">
              <a:rPr lang="hr-HR" smtClean="0"/>
              <a:t>8.5.2020.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E3E210C-AD68-405C-B011-68E392C87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127CE9E-E2F5-44A1-A82B-1F0F3FDA9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3920-0390-4045-8D70-E4B7AE90F7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60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806B9F-97BD-4DF3-9E02-53F218CEB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A567085-5D92-481C-9FE3-849E7C401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B4EFFA5-4364-41B5-8501-A49A527AB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EAEF-8843-4B8A-8ACE-62A78851F4D7}" type="datetimeFigureOut">
              <a:rPr lang="hr-HR" smtClean="0"/>
              <a:t>8.5.2020.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BAC258A-D68E-435D-A16A-5CD144024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CE9AF12-5044-4409-A3ED-6CE92B691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3920-0390-4045-8D70-E4B7AE90F7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084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930D25-9A5C-4DFF-B1E7-DD87E70FC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EEEA9A-8588-4528-83B9-C31417EF41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9C18B43-307A-4983-80BB-D01F8DCD8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A949262-9B01-489E-81A8-E865C5957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EAEF-8843-4B8A-8ACE-62A78851F4D7}" type="datetimeFigureOut">
              <a:rPr lang="hr-HR" smtClean="0"/>
              <a:t>8.5.2020.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FEA3EF3-8419-419D-9E02-02AFC5E6B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67D7DF9-7C4F-4BAE-9B10-54849330D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3920-0390-4045-8D70-E4B7AE90F7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257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221901-5112-4BF4-940F-02A11251F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1EFABFA-D367-4202-ACC6-D706231A3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C707BFC-B451-4DD4-831A-2DF7C0287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7914577-4400-4341-BF3E-E5766603C2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D022F6F-57F8-4750-8122-63728DAA0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56F188FD-08E9-4A7F-884F-1A55CA505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EAEF-8843-4B8A-8ACE-62A78851F4D7}" type="datetimeFigureOut">
              <a:rPr lang="hr-HR" smtClean="0"/>
              <a:t>8.5.2020.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99745BBB-BE13-4519-A6FF-5AC2C47DE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7A65D8E4-8D84-49A0-AA1D-C7DE33BB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3920-0390-4045-8D70-E4B7AE90F7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833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21CDBA-A8CF-461D-9798-1F5C35899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FB694B2-7765-468B-B703-026689819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EAEF-8843-4B8A-8ACE-62A78851F4D7}" type="datetimeFigureOut">
              <a:rPr lang="hr-HR" smtClean="0"/>
              <a:t>8.5.2020.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D024E3D-2D95-4B70-B61C-C632BCBD6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BFB211C-FDA1-4A87-92C6-02A4C2F7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3920-0390-4045-8D70-E4B7AE90F7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458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DDBA07F-7B4A-4938-BC82-B40F60A27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EAEF-8843-4B8A-8ACE-62A78851F4D7}" type="datetimeFigureOut">
              <a:rPr lang="hr-HR" smtClean="0"/>
              <a:t>8.5.2020.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D8CB46F5-4459-4E47-BB5F-16045120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0ED20AE-9497-49A2-B3E1-7CCC5C20B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3920-0390-4045-8D70-E4B7AE90F7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803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3F3846-9466-4210-B004-DB4839E11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E701E58-821C-48AA-9CC3-1228E1113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0BB61BA-EF9A-4029-B6E8-502AA0D52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FAF2B6B-2319-4BB6-95E8-1BB6DF41C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EAEF-8843-4B8A-8ACE-62A78851F4D7}" type="datetimeFigureOut">
              <a:rPr lang="hr-HR" smtClean="0"/>
              <a:t>8.5.2020.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9CD6F5B-32CB-48FD-9B0C-F3C24F90E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53E6C8F-5CDA-4B91-B506-57DA31BDE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3920-0390-4045-8D70-E4B7AE90F7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860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AC21D8-DAC7-43B5-8CCF-5DC638EF6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11DC9387-630B-4E0B-A0D4-C78F6AB502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E15ADB2-84E2-4141-ACE7-A7C6AB01C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BCB0FF1-EA87-4649-A2A5-1BD16C10D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EAEF-8843-4B8A-8ACE-62A78851F4D7}" type="datetimeFigureOut">
              <a:rPr lang="hr-HR" smtClean="0"/>
              <a:t>8.5.2020.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412F66E-6F7E-4966-8A37-6EE45388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CF029B6-D119-469C-962A-1A1D0F040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3920-0390-4045-8D70-E4B7AE90F7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440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DBCD0F64-7485-43CF-A638-8CAAEA428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F092479-CF04-406E-BF5E-57C85BDDA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70F791D-1AED-4D4F-9E46-E9CC3F8512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6EAEF-8843-4B8A-8ACE-62A78851F4D7}" type="datetimeFigureOut">
              <a:rPr lang="hr-HR" smtClean="0"/>
              <a:t>8.5.2020.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1A8F126-00DA-490F-9ED0-9ADAC30B36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93C0AB4-2A03-4A25-9110-AB824FEBA3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63920-0390-4045-8D70-E4B7AE90F7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156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20.wmf"/><Relationship Id="rId3" Type="http://schemas.openxmlformats.org/officeDocument/2006/relationships/image" Target="../media/image21.png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8.wmf"/><Relationship Id="rId1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B19D50-0192-4A1C-9AD8-8E17CD133A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Ponavljanje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499CA06-5DB3-49C7-AB81-330A1A4960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9789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Primjer 3. Odredi plošnu dijagonalu (dijagonalu strane) kocke brida duljine </a:t>
            </a:r>
            <a:r>
              <a:rPr lang="hr-HR" i="1" dirty="0"/>
              <a:t>a</a:t>
            </a:r>
            <a:r>
              <a:rPr lang="hr-HR" dirty="0"/>
              <a:t>.</a:t>
            </a:r>
          </a:p>
        </p:txBody>
      </p:sp>
      <p:graphicFrame>
        <p:nvGraphicFramePr>
          <p:cNvPr id="4" name="Rezervirano mjesto sadržaja 3"/>
          <p:cNvGraphicFramePr>
            <a:graphicFrameLocks noGrp="1" noChangeAspect="1"/>
          </p:cNvGraphicFramePr>
          <p:nvPr>
            <p:ph sz="half" idx="1"/>
          </p:nvPr>
        </p:nvGraphicFramePr>
        <p:xfrm>
          <a:off x="3746500" y="3913188"/>
          <a:ext cx="508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Jednadžba" r:id="rId3" imgW="507960" imgH="228600" progId="Equation.3">
                  <p:embed/>
                </p:oleObj>
              </mc:Choice>
              <mc:Fallback>
                <p:oleObj name="Jednadžba" r:id="rId3" imgW="507960" imgH="228600" progId="Equation.3">
                  <p:embed/>
                  <p:pic>
                    <p:nvPicPr>
                      <p:cNvPr id="4" name="Rezervirano mjesto sadržaja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46500" y="3913188"/>
                        <a:ext cx="508000" cy="228600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5303912" y="1600201"/>
            <a:ext cx="5112568" cy="3954697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Plošna dijagonala </a:t>
            </a:r>
            <a:r>
              <a:rPr lang="hr-HR" dirty="0">
                <a:solidFill>
                  <a:srgbClr val="FF0000"/>
                </a:solidFill>
              </a:rPr>
              <a:t>kocke je dužina koja spaja dva nasuprotna vrha iste plohe (strane). </a:t>
            </a:r>
            <a:r>
              <a:rPr lang="vi-VN" dirty="0">
                <a:solidFill>
                  <a:srgbClr val="FF0000"/>
                </a:solidFill>
              </a:rPr>
              <a:t>Kocka ima 12 plošnih dijagonala koje su sve međusobno jednakih duljina.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/>
              <a:t>Prema Pitagorinu poučku duljina dijagonale je: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941" y="1553178"/>
            <a:ext cx="2808312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961" y="4311929"/>
            <a:ext cx="2448272" cy="24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kt 2"/>
          <p:cNvGraphicFramePr>
            <a:graphicFrameLocks noGrp="1" noChangeAspect="1"/>
          </p:cNvGraphicFramePr>
          <p:nvPr/>
        </p:nvGraphicFramePr>
        <p:xfrm>
          <a:off x="6600057" y="5554898"/>
          <a:ext cx="18383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Jednadžba" r:id="rId7" imgW="583920" imgH="215640" progId="Equation.3">
                  <p:embed/>
                </p:oleObj>
              </mc:Choice>
              <mc:Fallback>
                <p:oleObj name="Jednadžba" r:id="rId7" imgW="583920" imgH="215640" progId="Equation.3">
                  <p:embed/>
                  <p:pic>
                    <p:nvPicPr>
                      <p:cNvPr id="3" name="Objek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0057" y="5554898"/>
                        <a:ext cx="1838325" cy="6794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266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Primjer 4. Odredi prostornu dijagonale kocke.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3510630" cy="4525963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447928" y="1844825"/>
            <a:ext cx="4718970" cy="4525963"/>
          </a:xfrm>
        </p:spPr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Prostorna dijagonala </a:t>
            </a:r>
            <a:r>
              <a:rPr lang="hr-HR" dirty="0">
                <a:solidFill>
                  <a:srgbClr val="FF0000"/>
                </a:solidFill>
              </a:rPr>
              <a:t>kocke je dužina koja spaja dva vrha </a:t>
            </a:r>
            <a:r>
              <a:rPr lang="pl-PL" dirty="0">
                <a:solidFill>
                  <a:srgbClr val="FF0000"/>
                </a:solidFill>
              </a:rPr>
              <a:t>kocke koji ne pripadaju istoj strani. Kocka ima 4 prostorne </a:t>
            </a:r>
            <a:r>
              <a:rPr lang="vi-VN" dirty="0">
                <a:solidFill>
                  <a:srgbClr val="FF0000"/>
                </a:solidFill>
              </a:rPr>
              <a:t>dijagonale koje su sve </a:t>
            </a:r>
            <a:r>
              <a:rPr lang="hr-HR" dirty="0">
                <a:solidFill>
                  <a:srgbClr val="FF0000"/>
                </a:solidFill>
              </a:rPr>
              <a:t>m</a:t>
            </a:r>
            <a:r>
              <a:rPr lang="vi-VN" dirty="0">
                <a:solidFill>
                  <a:srgbClr val="FF0000"/>
                </a:solidFill>
              </a:rPr>
              <a:t>eđusobno jednakih duljina.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702" y="1816349"/>
            <a:ext cx="3790218" cy="364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325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Prostorna dijagonala kocke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Prema Pitagorinu je poučku: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1484784"/>
            <a:ext cx="2880320" cy="2606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kt 4"/>
          <p:cNvGraphicFramePr>
            <a:graphicFrameLocks noGrp="1" noChangeAspect="1"/>
          </p:cNvGraphicFramePr>
          <p:nvPr/>
        </p:nvGraphicFramePr>
        <p:xfrm>
          <a:off x="6384032" y="2468248"/>
          <a:ext cx="2376264" cy="575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Jednadžba" r:id="rId4" imgW="838080" imgH="203040" progId="Equation.3">
                  <p:embed/>
                </p:oleObj>
              </mc:Choice>
              <mc:Fallback>
                <p:oleObj name="Jednadžba" r:id="rId4" imgW="838080" imgH="203040" progId="Equation.3">
                  <p:embed/>
                  <p:pic>
                    <p:nvPicPr>
                      <p:cNvPr id="5" name="Objek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032" y="2468248"/>
                        <a:ext cx="2376264" cy="57584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Grp="1" noChangeAspect="1"/>
          </p:cNvGraphicFramePr>
          <p:nvPr/>
        </p:nvGraphicFramePr>
        <p:xfrm>
          <a:off x="6312025" y="2996953"/>
          <a:ext cx="3024336" cy="773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Jednadžba" r:id="rId6" imgW="1091880" imgH="279360" progId="Equation.3">
                  <p:embed/>
                </p:oleObj>
              </mc:Choice>
              <mc:Fallback>
                <p:oleObj name="Jednadžba" r:id="rId6" imgW="1091880" imgH="279360" progId="Equation.3">
                  <p:embed/>
                  <p:pic>
                    <p:nvPicPr>
                      <p:cNvPr id="6" name="Objek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2025" y="2996953"/>
                        <a:ext cx="3024336" cy="7731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Grp="1" noChangeAspect="1"/>
          </p:cNvGraphicFramePr>
          <p:nvPr/>
        </p:nvGraphicFramePr>
        <p:xfrm>
          <a:off x="6312025" y="3887680"/>
          <a:ext cx="2592288" cy="575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Jednadžba" r:id="rId8" imgW="914400" imgH="203040" progId="Equation.3">
                  <p:embed/>
                </p:oleObj>
              </mc:Choice>
              <mc:Fallback>
                <p:oleObj name="Jednadžba" r:id="rId8" imgW="914400" imgH="203040" progId="Equation.3">
                  <p:embed/>
                  <p:pic>
                    <p:nvPicPr>
                      <p:cNvPr id="7" name="Objek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2025" y="3887680"/>
                        <a:ext cx="2592288" cy="5759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Grp="1" noChangeAspect="1"/>
          </p:cNvGraphicFramePr>
          <p:nvPr/>
        </p:nvGraphicFramePr>
        <p:xfrm>
          <a:off x="6312024" y="4616528"/>
          <a:ext cx="2448272" cy="688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Jednadžba" r:id="rId10" imgW="901440" imgH="253800" progId="Equation.3">
                  <p:embed/>
                </p:oleObj>
              </mc:Choice>
              <mc:Fallback>
                <p:oleObj name="Jednadžba" r:id="rId10" imgW="901440" imgH="253800" progId="Equation.3">
                  <p:embed/>
                  <p:pic>
                    <p:nvPicPr>
                      <p:cNvPr id="8" name="Objek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2024" y="4616528"/>
                        <a:ext cx="2448272" cy="6887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Grp="1" noChangeAspect="1"/>
          </p:cNvGraphicFramePr>
          <p:nvPr/>
        </p:nvGraphicFramePr>
        <p:xfrm>
          <a:off x="6791326" y="5424489"/>
          <a:ext cx="1878013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Jednadžba" r:id="rId12" imgW="596880" imgH="228600" progId="Equation.3">
                  <p:embed/>
                </p:oleObj>
              </mc:Choice>
              <mc:Fallback>
                <p:oleObj name="Jednadžba" r:id="rId12" imgW="596880" imgH="228600" progId="Equation.3">
                  <p:embed/>
                  <p:pic>
                    <p:nvPicPr>
                      <p:cNvPr id="9" name="Objek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1326" y="5424489"/>
                        <a:ext cx="1878013" cy="71913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62" name="Picture 7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009" y="3869600"/>
            <a:ext cx="3869470" cy="2960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Akcijski gumb: Prilagođeno 12">
            <a:hlinkClick r:id="" action="ppaction://noaction" highlightClick="1"/>
          </p:cNvPr>
          <p:cNvSpPr/>
          <p:nvPr/>
        </p:nvSpPr>
        <p:spPr>
          <a:xfrm>
            <a:off x="9120336" y="6195026"/>
            <a:ext cx="1547664" cy="66297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solidFill>
                  <a:schemeClr val="bg1"/>
                </a:solidFill>
                <a:latin typeface="+mj-lt"/>
              </a:rPr>
              <a:t>Rješenje</a:t>
            </a:r>
          </a:p>
        </p:txBody>
      </p:sp>
    </p:spTree>
    <p:extLst>
      <p:ext uri="{BB962C8B-B14F-4D97-AF65-F5344CB8AC3E}">
        <p14:creationId xmlns:p14="http://schemas.microsoft.com/office/powerpoint/2010/main" val="180106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1504778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27648" y="0"/>
            <a:ext cx="7740352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Oplošje</a:t>
            </a:r>
            <a:r>
              <a:rPr lang="hr-HR" dirty="0">
                <a:solidFill>
                  <a:srgbClr val="FF0000"/>
                </a:solidFill>
              </a:rPr>
              <a:t> geometrijskog tijela je zbroj površina </a:t>
            </a:r>
            <a:r>
              <a:rPr lang="vi-VN" dirty="0">
                <a:solidFill>
                  <a:srgbClr val="FF0000"/>
                </a:solidFill>
              </a:rPr>
              <a:t>svih ploha (strana) kojima je to tijelo omeđeno.</a:t>
            </a:r>
            <a:endParaRPr lang="hr-HR" dirty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r>
              <a:rPr lang="hr-HR" b="1" dirty="0">
                <a:solidFill>
                  <a:srgbClr val="FF0000"/>
                </a:solidFill>
              </a:rPr>
              <a:t>Oplošje kocke </a:t>
            </a:r>
            <a:r>
              <a:rPr lang="hr-HR" dirty="0">
                <a:solidFill>
                  <a:srgbClr val="FF0000"/>
                </a:solidFill>
              </a:rPr>
              <a:t>dano je formulom </a:t>
            </a:r>
            <a:r>
              <a:rPr lang="hr-HR" i="1" dirty="0">
                <a:solidFill>
                  <a:srgbClr val="FF0000"/>
                </a:solidFill>
              </a:rPr>
              <a:t>O </a:t>
            </a:r>
            <a:r>
              <a:rPr lang="hr-HR" dirty="0">
                <a:solidFill>
                  <a:srgbClr val="FF0000"/>
                </a:solidFill>
              </a:rPr>
              <a:t>= 6</a:t>
            </a:r>
            <a:r>
              <a:rPr lang="hr-HR" i="1" dirty="0">
                <a:solidFill>
                  <a:srgbClr val="FF0000"/>
                </a:solidFill>
              </a:rPr>
              <a:t>a</a:t>
            </a:r>
            <a:r>
              <a:rPr lang="hr-HR" baseline="30000" dirty="0">
                <a:solidFill>
                  <a:srgbClr val="FF0000"/>
                </a:solidFill>
              </a:rPr>
              <a:t>2</a:t>
            </a:r>
            <a:r>
              <a:rPr lang="hr-HR" dirty="0">
                <a:solidFill>
                  <a:srgbClr val="FF0000"/>
                </a:solidFill>
              </a:rPr>
              <a:t>, pri čemu je </a:t>
            </a:r>
            <a:r>
              <a:rPr lang="hr-HR" i="1" dirty="0">
                <a:solidFill>
                  <a:srgbClr val="FF0000"/>
                </a:solidFill>
              </a:rPr>
              <a:t>a </a:t>
            </a:r>
            <a:r>
              <a:rPr lang="hr-HR" dirty="0">
                <a:solidFill>
                  <a:srgbClr val="FF0000"/>
                </a:solidFill>
              </a:rPr>
              <a:t>duljina brida kocke.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1692484" y="297927"/>
            <a:ext cx="980728" cy="980728"/>
            <a:chOff x="7546873" y="5912537"/>
            <a:chExt cx="980728" cy="980728"/>
          </a:xfrm>
        </p:grpSpPr>
        <p:sp>
          <p:nvSpPr>
            <p:cNvPr id="7" name="Elipsa 6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Kružna strelica 7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884" y="2492896"/>
            <a:ext cx="6211789" cy="2912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66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Podsjetimo se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504" y="1499013"/>
            <a:ext cx="9118497" cy="47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622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Primjer 1. S koliko kocaka s bridom dugim 1 cm možemo napuniti kocku s bridom dugim 3 cm?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47528" y="4005064"/>
            <a:ext cx="8363272" cy="2664296"/>
          </a:xfrm>
        </p:spPr>
        <p:txBody>
          <a:bodyPr/>
          <a:lstStyle/>
          <a:p>
            <a:r>
              <a:rPr lang="hr-HR" dirty="0"/>
              <a:t>Kažemo:</a:t>
            </a:r>
          </a:p>
          <a:p>
            <a:r>
              <a:rPr lang="hr-HR" dirty="0"/>
              <a:t>			V = 27 cm</a:t>
            </a:r>
            <a:r>
              <a:rPr lang="hr-HR" baseline="30000" dirty="0"/>
              <a:t>3</a:t>
            </a:r>
          </a:p>
        </p:txBody>
      </p:sp>
      <p:cxnSp>
        <p:nvCxnSpPr>
          <p:cNvPr id="5" name="Ravni poveznik sa strelicom 4"/>
          <p:cNvCxnSpPr/>
          <p:nvPr/>
        </p:nvCxnSpPr>
        <p:spPr>
          <a:xfrm flipH="1">
            <a:off x="2948150" y="4797152"/>
            <a:ext cx="1707690" cy="108012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niOkvir 5"/>
          <p:cNvSpPr txBox="1"/>
          <p:nvPr/>
        </p:nvSpPr>
        <p:spPr>
          <a:xfrm>
            <a:off x="1777160" y="5958626"/>
            <a:ext cx="2469330" cy="4770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2500" dirty="0">
                <a:latin typeface="+mj-lt"/>
              </a:rPr>
              <a:t>oznaka za obujam</a:t>
            </a:r>
          </a:p>
        </p:txBody>
      </p:sp>
      <p:cxnSp>
        <p:nvCxnSpPr>
          <p:cNvPr id="11" name="Ravni poveznik sa strelicom 10"/>
          <p:cNvCxnSpPr/>
          <p:nvPr/>
        </p:nvCxnSpPr>
        <p:spPr>
          <a:xfrm>
            <a:off x="5523398" y="5013176"/>
            <a:ext cx="398449" cy="9454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niOkvir 14"/>
          <p:cNvSpPr txBox="1"/>
          <p:nvPr/>
        </p:nvSpPr>
        <p:spPr>
          <a:xfrm>
            <a:off x="5391977" y="6142176"/>
            <a:ext cx="1601849" cy="4770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2500" dirty="0">
                <a:latin typeface="+mj-lt"/>
              </a:rPr>
              <a:t>mjerni broj</a:t>
            </a:r>
          </a:p>
        </p:txBody>
      </p:sp>
      <p:sp>
        <p:nvSpPr>
          <p:cNvPr id="16" name="TekstniOkvir 15"/>
          <p:cNvSpPr txBox="1"/>
          <p:nvPr/>
        </p:nvSpPr>
        <p:spPr>
          <a:xfrm>
            <a:off x="7824193" y="5911305"/>
            <a:ext cx="2161233" cy="4770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2500" dirty="0">
                <a:latin typeface="+mj-lt"/>
              </a:rPr>
              <a:t>mjerna jedinica</a:t>
            </a:r>
          </a:p>
        </p:txBody>
      </p:sp>
      <p:cxnSp>
        <p:nvCxnSpPr>
          <p:cNvPr id="17" name="Ravni poveznik sa strelicom 16"/>
          <p:cNvCxnSpPr/>
          <p:nvPr/>
        </p:nvCxnSpPr>
        <p:spPr>
          <a:xfrm>
            <a:off x="6468984" y="5013176"/>
            <a:ext cx="1935944" cy="72008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Kocka 25"/>
          <p:cNvSpPr/>
          <p:nvPr/>
        </p:nvSpPr>
        <p:spPr>
          <a:xfrm>
            <a:off x="5823248" y="4272372"/>
            <a:ext cx="1064840" cy="106484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Zaobljeni pravokutnik 26"/>
          <p:cNvSpPr/>
          <p:nvPr/>
        </p:nvSpPr>
        <p:spPr>
          <a:xfrm>
            <a:off x="7748927" y="3933056"/>
            <a:ext cx="2724735" cy="14401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900" b="1" dirty="0">
                <a:latin typeface="+mj-lt"/>
              </a:rPr>
              <a:t>V = a ∙ a ∙ </a:t>
            </a:r>
            <a:r>
              <a:rPr lang="hr-HR" sz="2900" b="1" dirty="0" err="1">
                <a:latin typeface="+mj-lt"/>
              </a:rPr>
              <a:t>a</a:t>
            </a:r>
            <a:r>
              <a:rPr lang="hr-HR" sz="2900" b="1" dirty="0">
                <a:latin typeface="+mj-lt"/>
              </a:rPr>
              <a:t> </a:t>
            </a:r>
          </a:p>
          <a:p>
            <a:pPr algn="ctr"/>
            <a:r>
              <a:rPr lang="hr-HR" sz="2900" b="1" dirty="0">
                <a:latin typeface="+mj-lt"/>
              </a:rPr>
              <a:t>kraće:</a:t>
            </a:r>
          </a:p>
          <a:p>
            <a:pPr algn="ctr"/>
            <a:r>
              <a:rPr lang="hr-HR" sz="2900" b="1" dirty="0">
                <a:latin typeface="+mj-lt"/>
              </a:rPr>
              <a:t>V=a</a:t>
            </a:r>
            <a:r>
              <a:rPr lang="hr-HR" sz="2900" b="1" baseline="30000" dirty="0">
                <a:latin typeface="+mj-lt"/>
              </a:rPr>
              <a:t>3</a:t>
            </a:r>
            <a:endParaRPr lang="hr-HR" sz="2900" b="1" dirty="0">
              <a:latin typeface="+mj-lt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171" y="1540331"/>
            <a:ext cx="225742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596" y="1616531"/>
            <a:ext cx="233362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844" y="1768930"/>
            <a:ext cx="223837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426" y="1768931"/>
            <a:ext cx="231457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122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15" grpId="0" animBg="1"/>
      <p:bldP spid="16" grpId="0" animBg="1"/>
      <p:bldP spid="26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jeni pravokutnik 3"/>
          <p:cNvSpPr/>
          <p:nvPr/>
        </p:nvSpPr>
        <p:spPr>
          <a:xfrm>
            <a:off x="1504778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99656" y="0"/>
            <a:ext cx="7668344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47528" y="1844824"/>
            <a:ext cx="8363272" cy="4824536"/>
          </a:xfrm>
        </p:spPr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Obujam kocke </a:t>
            </a:r>
            <a:r>
              <a:rPr lang="pl-PL" dirty="0">
                <a:solidFill>
                  <a:srgbClr val="FF0000"/>
                </a:solidFill>
              </a:rPr>
              <a:t>računa se prema formuli </a:t>
            </a:r>
            <a:r>
              <a:rPr lang="pl-PL" i="1" dirty="0">
                <a:solidFill>
                  <a:srgbClr val="FF0000"/>
                </a:solidFill>
              </a:rPr>
              <a:t>V = a</a:t>
            </a:r>
            <a:r>
              <a:rPr lang="pl-PL" baseline="30000" dirty="0">
                <a:solidFill>
                  <a:srgbClr val="FF0000"/>
                </a:solidFill>
              </a:rPr>
              <a:t>3</a:t>
            </a:r>
            <a:r>
              <a:rPr lang="pl-PL" dirty="0">
                <a:solidFill>
                  <a:srgbClr val="FF0000"/>
                </a:solidFill>
              </a:rPr>
              <a:t>, pri čemu je </a:t>
            </a:r>
            <a:r>
              <a:rPr lang="pl-PL" i="1" dirty="0">
                <a:solidFill>
                  <a:srgbClr val="FF0000"/>
                </a:solidFill>
              </a:rPr>
              <a:t>a </a:t>
            </a:r>
            <a:r>
              <a:rPr lang="pl-PL" dirty="0">
                <a:solidFill>
                  <a:srgbClr val="FF0000"/>
                </a:solidFill>
              </a:rPr>
              <a:t>duljina brida kocke.</a:t>
            </a:r>
            <a:endParaRPr lang="hr-HR" dirty="0">
              <a:solidFill>
                <a:srgbClr val="FF0000"/>
              </a:solidFill>
            </a:endParaRPr>
          </a:p>
        </p:txBody>
      </p:sp>
      <p:grpSp>
        <p:nvGrpSpPr>
          <p:cNvPr id="5" name="Grupa 4"/>
          <p:cNvGrpSpPr/>
          <p:nvPr/>
        </p:nvGrpSpPr>
        <p:grpSpPr>
          <a:xfrm>
            <a:off x="1692484" y="297927"/>
            <a:ext cx="980728" cy="980728"/>
            <a:chOff x="7546873" y="5912537"/>
            <a:chExt cx="980728" cy="980728"/>
          </a:xfrm>
        </p:grpSpPr>
        <p:sp>
          <p:nvSpPr>
            <p:cNvPr id="6" name="Elipsa 5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Kružna strelica 6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172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DF0D61CF-CCD3-47BA-835E-09A1E5F55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85763"/>
            <a:ext cx="411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sr-Latn-RS" sz="2800" u="sng"/>
              <a:t>Geometrijska tijela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D05BCB3A-F61E-4F9E-BE93-D71BA2874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228725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sr-Latn-RS" sz="2400" dirty="0" err="1"/>
              <a:t>Geometrijska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tijela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dijelovi</a:t>
            </a:r>
            <a:endParaRPr lang="en-US" altLang="sr-Latn-RS" sz="2400" dirty="0"/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4B90FC40-AD3C-4102-9836-184F2C3B1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228725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sr-Latn-RS" sz="2400"/>
              <a:t>prostora.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735083EB-E568-4BEF-947A-F36AA2156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85925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sr-Latn-RS" sz="2400"/>
              <a:t>Ona su ___dimenzionalna.</a:t>
            </a: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E56C4449-0B77-45A5-9CE0-26081D1C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219325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sr-Latn-RS" sz="2400" dirty="0"/>
              <a:t>U </a:t>
            </a:r>
            <a:r>
              <a:rPr lang="en-US" altLang="sr-Latn-RS" sz="2400" dirty="0" err="1"/>
              <a:t>vezi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geometri</a:t>
            </a:r>
            <a:r>
              <a:rPr lang="hr-HR" altLang="sr-Latn-RS" sz="2400" dirty="0" err="1"/>
              <a:t>js</a:t>
            </a:r>
            <a:r>
              <a:rPr lang="en-US" altLang="sr-Latn-RS" sz="2400" dirty="0" err="1"/>
              <a:t>kih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tijela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uvest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ćemo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nekoliko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novih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pojmova</a:t>
            </a:r>
            <a:r>
              <a:rPr lang="en-US" altLang="sr-Latn-RS" sz="2400" dirty="0"/>
              <a:t>: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51F64F83-1AA3-4B16-B2CA-62C62DB80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747963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sr-Latn-RS" sz="2400"/>
              <a:t>- volumen tijela - </a:t>
            </a:r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D5631829-47BE-49E5-9D1B-E68545003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747964"/>
            <a:ext cx="5486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sr-Latn-RS" sz="2400" dirty="0" err="1"/>
              <a:t>govori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koliki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dio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prostora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zauzima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tijelo</a:t>
            </a:r>
            <a:r>
              <a:rPr lang="en-US" altLang="sr-Latn-RS" sz="2400" dirty="0"/>
              <a:t>; </a:t>
            </a:r>
            <a:r>
              <a:rPr lang="en-US" altLang="sr-Latn-RS" sz="2400" dirty="0" err="1"/>
              <a:t>opisuje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veličinu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unutrašnjosti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tijela</a:t>
            </a:r>
            <a:endParaRPr lang="en-US" altLang="sr-Latn-RS" sz="2400" dirty="0"/>
          </a:p>
        </p:txBody>
      </p:sp>
      <p:sp>
        <p:nvSpPr>
          <p:cNvPr id="26633" name="Text Box 9">
            <a:extLst>
              <a:ext uri="{FF2B5EF4-FFF2-40B4-BE49-F238E27FC236}">
                <a16:creationId xmlns:a16="http://schemas.microsoft.com/office/drawing/2014/main" id="{B035C917-A1F3-4CB5-A466-C77CC375C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365625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sr-Latn-RS" sz="2400"/>
              <a:t>- oplošje tijela - </a:t>
            </a:r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0D997163-EB4A-418D-AD61-67A2D4EAC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365626"/>
            <a:ext cx="533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sr-Latn-RS" sz="2400"/>
              <a:t>govori nam koliki je ukupni zbroj površina svih likova koji omeđuju tijelo; </a:t>
            </a:r>
          </a:p>
        </p:txBody>
      </p:sp>
      <p:sp>
        <p:nvSpPr>
          <p:cNvPr id="26635" name="Text Box 11">
            <a:extLst>
              <a:ext uri="{FF2B5EF4-FFF2-40B4-BE49-F238E27FC236}">
                <a16:creationId xmlns:a16="http://schemas.microsoft.com/office/drawing/2014/main" id="{0A8C6263-DCA5-481B-9216-D6A402EE4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450" y="5130801"/>
            <a:ext cx="533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hr-HR" altLang="sr-Latn-RS" sz="2400"/>
              <a:t>-	</a:t>
            </a:r>
            <a:r>
              <a:rPr lang="en-US" altLang="sr-Latn-RS" sz="2400"/>
              <a:t>opisuje površinu materijala (kartona, platna i sl.) kojeg bismo potrošili pri izradi (oblaganju) tijela; </a:t>
            </a:r>
          </a:p>
        </p:txBody>
      </p:sp>
      <p:sp>
        <p:nvSpPr>
          <p:cNvPr id="26636" name="Text Box 12">
            <a:extLst>
              <a:ext uri="{FF2B5EF4-FFF2-40B4-BE49-F238E27FC236}">
                <a16:creationId xmlns:a16="http://schemas.microsoft.com/office/drawing/2014/main" id="{7805B223-F3D8-41ED-BD49-92E262D94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6270625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hr-HR" altLang="sr-Latn-RS" sz="2400"/>
              <a:t>-   </a:t>
            </a:r>
            <a:r>
              <a:rPr lang="en-US" altLang="sr-Latn-RS" sz="2400"/>
              <a:t>opisuje </a:t>
            </a:r>
            <a:r>
              <a:rPr lang="hr-HR" altLang="sr-Latn-RS" sz="2400"/>
              <a:t>“</a:t>
            </a:r>
            <a:r>
              <a:rPr lang="en-US" altLang="sr-Latn-RS" sz="2400"/>
              <a:t>veličinu ruba</a:t>
            </a:r>
            <a:r>
              <a:rPr lang="hr-HR" altLang="sr-Latn-RS" sz="2400"/>
              <a:t>”</a:t>
            </a:r>
            <a:r>
              <a:rPr lang="en-US" altLang="sr-Latn-RS" sz="2400"/>
              <a:t> tijela</a:t>
            </a:r>
          </a:p>
        </p:txBody>
      </p:sp>
      <p:sp>
        <p:nvSpPr>
          <p:cNvPr id="26637" name="Text Box 13">
            <a:extLst>
              <a:ext uri="{FF2B5EF4-FFF2-40B4-BE49-F238E27FC236}">
                <a16:creationId xmlns:a16="http://schemas.microsoft.com/office/drawing/2014/main" id="{E01740B6-92EA-4414-8280-A35918883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68592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sr-Latn-RS" sz="2400"/>
              <a:t>tro</a:t>
            </a:r>
          </a:p>
        </p:txBody>
      </p:sp>
      <p:sp>
        <p:nvSpPr>
          <p:cNvPr id="26638" name="Text Box 14">
            <a:extLst>
              <a:ext uri="{FF2B5EF4-FFF2-40B4-BE49-F238E27FC236}">
                <a16:creationId xmlns:a16="http://schemas.microsoft.com/office/drawing/2014/main" id="{21FDE309-C094-404D-A432-A58BCBDE1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1" y="3543301"/>
            <a:ext cx="55594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7463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74638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746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746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746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46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46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46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46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Char char="-"/>
            </a:pPr>
            <a:r>
              <a:rPr lang="hr-HR" altLang="sr-Latn-RS" sz="2400" dirty="0"/>
              <a:t> 	opisuje koliko pijeska (ili vode) bi nam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r-HR" altLang="sr-Latn-RS" sz="2400" dirty="0"/>
              <a:t>	trebalo da ispunimo to tijelo</a:t>
            </a:r>
            <a:endParaRPr lang="en-US" altLang="sr-Latn-R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autoUpdateAnimBg="0"/>
      <p:bldP spid="26628" grpId="0" autoUpdateAnimBg="0"/>
      <p:bldP spid="26629" grpId="0" autoUpdateAnimBg="0"/>
      <p:bldP spid="26630" grpId="0" autoUpdateAnimBg="0"/>
      <p:bldP spid="26631" grpId="0" autoUpdateAnimBg="0"/>
      <p:bldP spid="26632" grpId="0" autoUpdateAnimBg="0"/>
      <p:bldP spid="26633" grpId="0" autoUpdateAnimBg="0"/>
      <p:bldP spid="26634" grpId="0" autoUpdateAnimBg="0"/>
      <p:bldP spid="26635" grpId="0" autoUpdateAnimBg="0"/>
      <p:bldP spid="26636" grpId="0" autoUpdateAnimBg="0"/>
      <p:bldP spid="26637" grpId="0" autoUpdateAnimBg="0"/>
      <p:bldP spid="2663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Text Box 7">
            <a:extLst>
              <a:ext uri="{FF2B5EF4-FFF2-40B4-BE49-F238E27FC236}">
                <a16:creationId xmlns:a16="http://schemas.microsoft.com/office/drawing/2014/main" id="{A7CBA923-74E6-4D51-85B8-BFF2E93F4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048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sr-Latn-RS" sz="2400"/>
              <a:t>- vrhovi, bridovi, strane</a:t>
            </a:r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BA9C8B8D-16FF-4A7A-8337-FB68CDFC1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581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sr-Latn-RS" sz="2400"/>
              <a:t>- mreža tijela - </a:t>
            </a:r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id="{4EFCE8BF-364F-4AFD-B017-51170BBE0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581401"/>
            <a:ext cx="533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sr-Latn-RS" sz="2400"/>
              <a:t>lik kojeg dobijemo kad sve strane tijela razgrnemo u ravninu</a:t>
            </a:r>
          </a:p>
        </p:txBody>
      </p:sp>
      <p:sp>
        <p:nvSpPr>
          <p:cNvPr id="32962" name="Text Box 194">
            <a:extLst>
              <a:ext uri="{FF2B5EF4-FFF2-40B4-BE49-F238E27FC236}">
                <a16:creationId xmlns:a16="http://schemas.microsoft.com/office/drawing/2014/main" id="{D7712E1D-0C01-4FFB-B81F-FF3FDA818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981200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sr-Latn-RS" sz="2400"/>
              <a:t>- plošne dijagonale i prostorne dijagonale</a:t>
            </a:r>
          </a:p>
        </p:txBody>
      </p:sp>
      <p:grpSp>
        <p:nvGrpSpPr>
          <p:cNvPr id="33311" name="Group 543">
            <a:extLst>
              <a:ext uri="{FF2B5EF4-FFF2-40B4-BE49-F238E27FC236}">
                <a16:creationId xmlns:a16="http://schemas.microsoft.com/office/drawing/2014/main" id="{21E7388A-3493-4DC0-8843-FC324C147314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2514601"/>
            <a:ext cx="2895600" cy="722313"/>
            <a:chOff x="960" y="1584"/>
            <a:chExt cx="1824" cy="455"/>
          </a:xfrm>
        </p:grpSpPr>
        <p:grpSp>
          <p:nvGrpSpPr>
            <p:cNvPr id="14576" name="Group 291">
              <a:extLst>
                <a:ext uri="{FF2B5EF4-FFF2-40B4-BE49-F238E27FC236}">
                  <a16:creationId xmlns:a16="http://schemas.microsoft.com/office/drawing/2014/main" id="{4E9ED78B-3C8B-46FF-96A4-A2C765098A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584"/>
              <a:ext cx="425" cy="455"/>
              <a:chOff x="2946" y="1754"/>
              <a:chExt cx="340" cy="342"/>
            </a:xfrm>
          </p:grpSpPr>
          <p:sp>
            <p:nvSpPr>
              <p:cNvPr id="14591" name="Line 278">
                <a:extLst>
                  <a:ext uri="{FF2B5EF4-FFF2-40B4-BE49-F238E27FC236}">
                    <a16:creationId xmlns:a16="http://schemas.microsoft.com/office/drawing/2014/main" id="{9A1B83D3-71CE-4D8A-8EE1-5E80E50BE7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6" y="2095"/>
                <a:ext cx="20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92" name="Line 279">
                <a:extLst>
                  <a:ext uri="{FF2B5EF4-FFF2-40B4-BE49-F238E27FC236}">
                    <a16:creationId xmlns:a16="http://schemas.microsoft.com/office/drawing/2014/main" id="{68813CC9-CA47-4B2C-A898-8127B4DE5F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46" y="1754"/>
                <a:ext cx="132" cy="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93" name="Line 280">
                <a:extLst>
                  <a:ext uri="{FF2B5EF4-FFF2-40B4-BE49-F238E27FC236}">
                    <a16:creationId xmlns:a16="http://schemas.microsoft.com/office/drawing/2014/main" id="{7E50636A-0A79-4E3E-B50D-3F6C5697DC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46" y="2045"/>
                <a:ext cx="132" cy="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94" name="Line 281">
                <a:extLst>
                  <a:ext uri="{FF2B5EF4-FFF2-40B4-BE49-F238E27FC236}">
                    <a16:creationId xmlns:a16="http://schemas.microsoft.com/office/drawing/2014/main" id="{44401994-1E1A-448D-9ADD-E59B033B8D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8" y="1754"/>
                <a:ext cx="1" cy="29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95" name="Line 282">
                <a:extLst>
                  <a:ext uri="{FF2B5EF4-FFF2-40B4-BE49-F238E27FC236}">
                    <a16:creationId xmlns:a16="http://schemas.microsoft.com/office/drawing/2014/main" id="{3449381B-80BF-4D9A-96DA-996F67EC58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8" y="2045"/>
                <a:ext cx="20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96" name="Line 283">
                <a:extLst>
                  <a:ext uri="{FF2B5EF4-FFF2-40B4-BE49-F238E27FC236}">
                    <a16:creationId xmlns:a16="http://schemas.microsoft.com/office/drawing/2014/main" id="{6C557FBE-9FAB-4E87-9224-B14E33AE9A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53" y="2045"/>
                <a:ext cx="132" cy="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97" name="Line 284">
                <a:extLst>
                  <a:ext uri="{FF2B5EF4-FFF2-40B4-BE49-F238E27FC236}">
                    <a16:creationId xmlns:a16="http://schemas.microsoft.com/office/drawing/2014/main" id="{9E459A2D-4BF1-44E8-8806-CEE2830E71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6" y="1804"/>
                <a:ext cx="1" cy="2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98" name="Line 285">
                <a:extLst>
                  <a:ext uri="{FF2B5EF4-FFF2-40B4-BE49-F238E27FC236}">
                    <a16:creationId xmlns:a16="http://schemas.microsoft.com/office/drawing/2014/main" id="{46B16EFD-6DEF-4317-95E6-CBBF5E423A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85" y="1754"/>
                <a:ext cx="1" cy="2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99" name="Line 286">
                <a:extLst>
                  <a:ext uri="{FF2B5EF4-FFF2-40B4-BE49-F238E27FC236}">
                    <a16:creationId xmlns:a16="http://schemas.microsoft.com/office/drawing/2014/main" id="{39DF5DA9-2191-4646-A06D-6ED363F52B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8" y="1754"/>
                <a:ext cx="20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600" name="Line 287">
                <a:extLst>
                  <a:ext uri="{FF2B5EF4-FFF2-40B4-BE49-F238E27FC236}">
                    <a16:creationId xmlns:a16="http://schemas.microsoft.com/office/drawing/2014/main" id="{3A2A095B-728F-4883-AAB5-842608653E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53" y="1754"/>
                <a:ext cx="132" cy="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601" name="Line 288">
                <a:extLst>
                  <a:ext uri="{FF2B5EF4-FFF2-40B4-BE49-F238E27FC236}">
                    <a16:creationId xmlns:a16="http://schemas.microsoft.com/office/drawing/2014/main" id="{9A53FB68-3C71-43C5-AB17-EF719B6DB6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6" y="1804"/>
                <a:ext cx="20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602" name="Line 289">
                <a:extLst>
                  <a:ext uri="{FF2B5EF4-FFF2-40B4-BE49-F238E27FC236}">
                    <a16:creationId xmlns:a16="http://schemas.microsoft.com/office/drawing/2014/main" id="{DF6C78F1-594A-4B4A-95FF-BFD4E3405E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53" y="1804"/>
                <a:ext cx="1" cy="2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603" name="Line 290">
                <a:extLst>
                  <a:ext uri="{FF2B5EF4-FFF2-40B4-BE49-F238E27FC236}">
                    <a16:creationId xmlns:a16="http://schemas.microsoft.com/office/drawing/2014/main" id="{9FB1B6B5-A682-4559-8692-679634FB61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46" y="1804"/>
                <a:ext cx="207" cy="29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4577" name="Group 306">
              <a:extLst>
                <a:ext uri="{FF2B5EF4-FFF2-40B4-BE49-F238E27FC236}">
                  <a16:creationId xmlns:a16="http://schemas.microsoft.com/office/drawing/2014/main" id="{97994A2E-DA88-40C4-9823-2C4E212AD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9" y="1584"/>
              <a:ext cx="425" cy="455"/>
              <a:chOff x="2946" y="1754"/>
              <a:chExt cx="340" cy="342"/>
            </a:xfrm>
          </p:grpSpPr>
          <p:sp>
            <p:nvSpPr>
              <p:cNvPr id="14578" name="Line 293">
                <a:extLst>
                  <a:ext uri="{FF2B5EF4-FFF2-40B4-BE49-F238E27FC236}">
                    <a16:creationId xmlns:a16="http://schemas.microsoft.com/office/drawing/2014/main" id="{C142EE9B-FBF8-449D-BDCF-D38CECA7B1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6" y="2095"/>
                <a:ext cx="20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79" name="Line 294">
                <a:extLst>
                  <a:ext uri="{FF2B5EF4-FFF2-40B4-BE49-F238E27FC236}">
                    <a16:creationId xmlns:a16="http://schemas.microsoft.com/office/drawing/2014/main" id="{70C788E0-7B41-432B-9E66-97EDA75196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46" y="1754"/>
                <a:ext cx="132" cy="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80" name="Line 295">
                <a:extLst>
                  <a:ext uri="{FF2B5EF4-FFF2-40B4-BE49-F238E27FC236}">
                    <a16:creationId xmlns:a16="http://schemas.microsoft.com/office/drawing/2014/main" id="{5FC3B979-5CBA-498C-A33F-62F1695AAE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46" y="2045"/>
                <a:ext cx="132" cy="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81" name="Line 296">
                <a:extLst>
                  <a:ext uri="{FF2B5EF4-FFF2-40B4-BE49-F238E27FC236}">
                    <a16:creationId xmlns:a16="http://schemas.microsoft.com/office/drawing/2014/main" id="{B1680057-9AE5-44E0-BAFA-0094298639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8" y="1754"/>
                <a:ext cx="1" cy="29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82" name="Line 297">
                <a:extLst>
                  <a:ext uri="{FF2B5EF4-FFF2-40B4-BE49-F238E27FC236}">
                    <a16:creationId xmlns:a16="http://schemas.microsoft.com/office/drawing/2014/main" id="{3DCBDC0F-A450-4F79-A024-1E3568D198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8" y="2045"/>
                <a:ext cx="20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83" name="Line 298">
                <a:extLst>
                  <a:ext uri="{FF2B5EF4-FFF2-40B4-BE49-F238E27FC236}">
                    <a16:creationId xmlns:a16="http://schemas.microsoft.com/office/drawing/2014/main" id="{F1594899-CA51-440E-AF31-67E881D5C2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53" y="2045"/>
                <a:ext cx="132" cy="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84" name="Line 299">
                <a:extLst>
                  <a:ext uri="{FF2B5EF4-FFF2-40B4-BE49-F238E27FC236}">
                    <a16:creationId xmlns:a16="http://schemas.microsoft.com/office/drawing/2014/main" id="{C08AAFE1-5ECD-4512-ACAA-9082CC924C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6" y="1804"/>
                <a:ext cx="1" cy="2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85" name="Line 300">
                <a:extLst>
                  <a:ext uri="{FF2B5EF4-FFF2-40B4-BE49-F238E27FC236}">
                    <a16:creationId xmlns:a16="http://schemas.microsoft.com/office/drawing/2014/main" id="{EFC35EC5-CFEE-477C-B319-ED3CEA7AA4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85" y="1754"/>
                <a:ext cx="1" cy="2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86" name="Line 301">
                <a:extLst>
                  <a:ext uri="{FF2B5EF4-FFF2-40B4-BE49-F238E27FC236}">
                    <a16:creationId xmlns:a16="http://schemas.microsoft.com/office/drawing/2014/main" id="{1A382D43-63F5-4ED6-8426-9FA68A33EC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8" y="1754"/>
                <a:ext cx="20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87" name="Line 302">
                <a:extLst>
                  <a:ext uri="{FF2B5EF4-FFF2-40B4-BE49-F238E27FC236}">
                    <a16:creationId xmlns:a16="http://schemas.microsoft.com/office/drawing/2014/main" id="{0DB2B468-0F3D-4726-9047-042C2E666C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53" y="1754"/>
                <a:ext cx="132" cy="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88" name="Line 303">
                <a:extLst>
                  <a:ext uri="{FF2B5EF4-FFF2-40B4-BE49-F238E27FC236}">
                    <a16:creationId xmlns:a16="http://schemas.microsoft.com/office/drawing/2014/main" id="{772A1624-217C-454D-8D52-6E29CDE184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6" y="1804"/>
                <a:ext cx="20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89" name="Line 304">
                <a:extLst>
                  <a:ext uri="{FF2B5EF4-FFF2-40B4-BE49-F238E27FC236}">
                    <a16:creationId xmlns:a16="http://schemas.microsoft.com/office/drawing/2014/main" id="{5B8A2008-19B7-4FBE-B068-39E6D117AF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53" y="1804"/>
                <a:ext cx="1" cy="2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90" name="Line 305">
                <a:extLst>
                  <a:ext uri="{FF2B5EF4-FFF2-40B4-BE49-F238E27FC236}">
                    <a16:creationId xmlns:a16="http://schemas.microsoft.com/office/drawing/2014/main" id="{4F1135D3-B9AD-4039-B907-1B9188A423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46" y="1754"/>
                <a:ext cx="339" cy="34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</p:grpSp>
      <p:grpSp>
        <p:nvGrpSpPr>
          <p:cNvPr id="33077" name="Group 309">
            <a:extLst>
              <a:ext uri="{FF2B5EF4-FFF2-40B4-BE49-F238E27FC236}">
                <a16:creationId xmlns:a16="http://schemas.microsoft.com/office/drawing/2014/main" id="{C8E4112C-2F06-43E6-97EF-B04CC80D4C80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882650"/>
            <a:ext cx="7162800" cy="793750"/>
            <a:chOff x="864" y="748"/>
            <a:chExt cx="4512" cy="500"/>
          </a:xfrm>
        </p:grpSpPr>
        <p:grpSp>
          <p:nvGrpSpPr>
            <p:cNvPr id="14509" name="Group 275">
              <a:extLst>
                <a:ext uri="{FF2B5EF4-FFF2-40B4-BE49-F238E27FC236}">
                  <a16:creationId xmlns:a16="http://schemas.microsoft.com/office/drawing/2014/main" id="{48778CBB-82F6-4E98-9E0C-B2CE478D4F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4" y="748"/>
              <a:ext cx="1680" cy="500"/>
              <a:chOff x="864" y="748"/>
              <a:chExt cx="1680" cy="500"/>
            </a:xfrm>
          </p:grpSpPr>
          <p:grpSp>
            <p:nvGrpSpPr>
              <p:cNvPr id="14511" name="Group 191">
                <a:extLst>
                  <a:ext uri="{FF2B5EF4-FFF2-40B4-BE49-F238E27FC236}">
                    <a16:creationId xmlns:a16="http://schemas.microsoft.com/office/drawing/2014/main" id="{E341987D-7142-47C8-8BF2-36C73C7F92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47" y="748"/>
                <a:ext cx="397" cy="480"/>
                <a:chOff x="2890" y="1569"/>
                <a:chExt cx="487" cy="585"/>
              </a:xfrm>
            </p:grpSpPr>
            <p:sp>
              <p:nvSpPr>
                <p:cNvPr id="14546" name="Rectangle 161">
                  <a:extLst>
                    <a:ext uri="{FF2B5EF4-FFF2-40B4-BE49-F238E27FC236}">
                      <a16:creationId xmlns:a16="http://schemas.microsoft.com/office/drawing/2014/main" id="{A0A21063-526F-4116-956D-48EDA8E230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90" y="1683"/>
                  <a:ext cx="363" cy="470"/>
                </a:xfrm>
                <a:prstGeom prst="rect">
                  <a:avLst/>
                </a:prstGeom>
                <a:solidFill>
                  <a:srgbClr val="FFFF00"/>
                </a:solidFill>
                <a:ln w="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hr-HR" altLang="sr-Latn-RS" sz="2400"/>
                </a:p>
              </p:txBody>
            </p:sp>
            <p:sp>
              <p:nvSpPr>
                <p:cNvPr id="14547" name="Freeform 162">
                  <a:extLst>
                    <a:ext uri="{FF2B5EF4-FFF2-40B4-BE49-F238E27FC236}">
                      <a16:creationId xmlns:a16="http://schemas.microsoft.com/office/drawing/2014/main" id="{B71F5A62-0F07-4D55-969F-B2E7A91178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53" y="1569"/>
                  <a:ext cx="123" cy="584"/>
                </a:xfrm>
                <a:custGeom>
                  <a:avLst/>
                  <a:gdLst>
                    <a:gd name="T0" fmla="*/ 123 w 123"/>
                    <a:gd name="T1" fmla="*/ 470 h 584"/>
                    <a:gd name="T2" fmla="*/ 0 w 123"/>
                    <a:gd name="T3" fmla="*/ 584 h 584"/>
                    <a:gd name="T4" fmla="*/ 0 w 123"/>
                    <a:gd name="T5" fmla="*/ 114 h 584"/>
                    <a:gd name="T6" fmla="*/ 123 w 123"/>
                    <a:gd name="T7" fmla="*/ 0 h 584"/>
                    <a:gd name="T8" fmla="*/ 123 w 123"/>
                    <a:gd name="T9" fmla="*/ 470 h 5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23" h="584">
                      <a:moveTo>
                        <a:pt x="123" y="470"/>
                      </a:moveTo>
                      <a:lnTo>
                        <a:pt x="0" y="584"/>
                      </a:lnTo>
                      <a:lnTo>
                        <a:pt x="0" y="114"/>
                      </a:lnTo>
                      <a:lnTo>
                        <a:pt x="123" y="0"/>
                      </a:lnTo>
                      <a:lnTo>
                        <a:pt x="123" y="470"/>
                      </a:lnTo>
                      <a:close/>
                    </a:path>
                  </a:pathLst>
                </a:custGeom>
                <a:solidFill>
                  <a:srgbClr val="006FEF"/>
                </a:solidFill>
                <a:ln w="0">
                  <a:solidFill>
                    <a:srgbClr val="006FE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48" name="Freeform 163">
                  <a:extLst>
                    <a:ext uri="{FF2B5EF4-FFF2-40B4-BE49-F238E27FC236}">
                      <a16:creationId xmlns:a16="http://schemas.microsoft.com/office/drawing/2014/main" id="{7891E931-2931-4ADD-9882-15491173F8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90" y="1569"/>
                  <a:ext cx="486" cy="114"/>
                </a:xfrm>
                <a:custGeom>
                  <a:avLst/>
                  <a:gdLst>
                    <a:gd name="T0" fmla="*/ 123 w 486"/>
                    <a:gd name="T1" fmla="*/ 0 h 114"/>
                    <a:gd name="T2" fmla="*/ 486 w 486"/>
                    <a:gd name="T3" fmla="*/ 0 h 114"/>
                    <a:gd name="T4" fmla="*/ 363 w 486"/>
                    <a:gd name="T5" fmla="*/ 114 h 114"/>
                    <a:gd name="T6" fmla="*/ 0 w 486"/>
                    <a:gd name="T7" fmla="*/ 114 h 114"/>
                    <a:gd name="T8" fmla="*/ 123 w 486"/>
                    <a:gd name="T9" fmla="*/ 0 h 1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6" h="114">
                      <a:moveTo>
                        <a:pt x="123" y="0"/>
                      </a:moveTo>
                      <a:lnTo>
                        <a:pt x="486" y="0"/>
                      </a:lnTo>
                      <a:lnTo>
                        <a:pt x="363" y="114"/>
                      </a:lnTo>
                      <a:lnTo>
                        <a:pt x="0" y="114"/>
                      </a:lnTo>
                      <a:lnTo>
                        <a:pt x="123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49" name="Line 164">
                  <a:extLst>
                    <a:ext uri="{FF2B5EF4-FFF2-40B4-BE49-F238E27FC236}">
                      <a16:creationId xmlns:a16="http://schemas.microsoft.com/office/drawing/2014/main" id="{DB913D38-F467-499F-91B2-5219733049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0" y="2153"/>
                  <a:ext cx="363" cy="1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50" name="Line 165">
                  <a:extLst>
                    <a:ext uri="{FF2B5EF4-FFF2-40B4-BE49-F238E27FC236}">
                      <a16:creationId xmlns:a16="http://schemas.microsoft.com/office/drawing/2014/main" id="{811916E7-5CB2-40C3-B439-41E6DBE3ED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890" y="1569"/>
                  <a:ext cx="123" cy="114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51" name="Line 166">
                  <a:extLst>
                    <a:ext uri="{FF2B5EF4-FFF2-40B4-BE49-F238E27FC236}">
                      <a16:creationId xmlns:a16="http://schemas.microsoft.com/office/drawing/2014/main" id="{B8B5EA1B-8B61-4E82-BDDA-20FB9F7FEC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890" y="2039"/>
                  <a:ext cx="123" cy="11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52" name="Line 167">
                  <a:extLst>
                    <a:ext uri="{FF2B5EF4-FFF2-40B4-BE49-F238E27FC236}">
                      <a16:creationId xmlns:a16="http://schemas.microsoft.com/office/drawing/2014/main" id="{DEC01F5C-8A74-4A52-87D9-07446E3765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13" y="1569"/>
                  <a:ext cx="1" cy="47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53" name="Line 168">
                  <a:extLst>
                    <a:ext uri="{FF2B5EF4-FFF2-40B4-BE49-F238E27FC236}">
                      <a16:creationId xmlns:a16="http://schemas.microsoft.com/office/drawing/2014/main" id="{64E83B88-F24A-4070-8416-1A6BAEC17D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13" y="2039"/>
                  <a:ext cx="363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54" name="Line 169">
                  <a:extLst>
                    <a:ext uri="{FF2B5EF4-FFF2-40B4-BE49-F238E27FC236}">
                      <a16:creationId xmlns:a16="http://schemas.microsoft.com/office/drawing/2014/main" id="{A4C61A2F-2990-4E0E-8942-68A7405D78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253" y="2039"/>
                  <a:ext cx="123" cy="114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55" name="Line 170">
                  <a:extLst>
                    <a:ext uri="{FF2B5EF4-FFF2-40B4-BE49-F238E27FC236}">
                      <a16:creationId xmlns:a16="http://schemas.microsoft.com/office/drawing/2014/main" id="{AF319EBF-1379-4E60-993E-8EF23C0B6A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0" y="1683"/>
                  <a:ext cx="1" cy="47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56" name="Line 171">
                  <a:extLst>
                    <a:ext uri="{FF2B5EF4-FFF2-40B4-BE49-F238E27FC236}">
                      <a16:creationId xmlns:a16="http://schemas.microsoft.com/office/drawing/2014/main" id="{60053F61-7A8B-459E-9C2F-20056B6BA7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6" y="1569"/>
                  <a:ext cx="1" cy="47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57" name="Line 172">
                  <a:extLst>
                    <a:ext uri="{FF2B5EF4-FFF2-40B4-BE49-F238E27FC236}">
                      <a16:creationId xmlns:a16="http://schemas.microsoft.com/office/drawing/2014/main" id="{C7B2DA46-5831-439A-93E7-B6D7BA53C8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13" y="1569"/>
                  <a:ext cx="363" cy="1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58" name="Line 173">
                  <a:extLst>
                    <a:ext uri="{FF2B5EF4-FFF2-40B4-BE49-F238E27FC236}">
                      <a16:creationId xmlns:a16="http://schemas.microsoft.com/office/drawing/2014/main" id="{4B6526BC-A81C-4197-A64E-820A47815C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253" y="1569"/>
                  <a:ext cx="123" cy="114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59" name="Line 174">
                  <a:extLst>
                    <a:ext uri="{FF2B5EF4-FFF2-40B4-BE49-F238E27FC236}">
                      <a16:creationId xmlns:a16="http://schemas.microsoft.com/office/drawing/2014/main" id="{1D823C48-FDAA-4D62-AD12-D4966993EF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0" y="1683"/>
                  <a:ext cx="363" cy="1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60" name="Line 175">
                  <a:extLst>
                    <a:ext uri="{FF2B5EF4-FFF2-40B4-BE49-F238E27FC236}">
                      <a16:creationId xmlns:a16="http://schemas.microsoft.com/office/drawing/2014/main" id="{732D9DBE-E0C7-4EAA-B4F5-3996C93FE0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53" y="1683"/>
                  <a:ext cx="1" cy="47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61" name="Line 176">
                  <a:extLst>
                    <a:ext uri="{FF2B5EF4-FFF2-40B4-BE49-F238E27FC236}">
                      <a16:creationId xmlns:a16="http://schemas.microsoft.com/office/drawing/2014/main" id="{1D7CBD58-27A0-4413-BF09-4C16051221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890" y="1569"/>
                  <a:ext cx="123" cy="114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62" name="Line 177">
                  <a:extLst>
                    <a:ext uri="{FF2B5EF4-FFF2-40B4-BE49-F238E27FC236}">
                      <a16:creationId xmlns:a16="http://schemas.microsoft.com/office/drawing/2014/main" id="{7DE31D8A-D6D8-4C49-9292-D98B859A87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253" y="1569"/>
                  <a:ext cx="123" cy="114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63" name="Line 178">
                  <a:extLst>
                    <a:ext uri="{FF2B5EF4-FFF2-40B4-BE49-F238E27FC236}">
                      <a16:creationId xmlns:a16="http://schemas.microsoft.com/office/drawing/2014/main" id="{17FAC47B-096E-4141-9199-FD8F391D05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0" y="1683"/>
                  <a:ext cx="363" cy="1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64" name="Line 179">
                  <a:extLst>
                    <a:ext uri="{FF2B5EF4-FFF2-40B4-BE49-F238E27FC236}">
                      <a16:creationId xmlns:a16="http://schemas.microsoft.com/office/drawing/2014/main" id="{F57C95DF-E538-4F92-B54A-66E6EBB5EF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253" y="1569"/>
                  <a:ext cx="123" cy="114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65" name="Line 180">
                  <a:extLst>
                    <a:ext uri="{FF2B5EF4-FFF2-40B4-BE49-F238E27FC236}">
                      <a16:creationId xmlns:a16="http://schemas.microsoft.com/office/drawing/2014/main" id="{846B2D52-6019-40C2-AFB2-1D5CAB00F3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0" y="1683"/>
                  <a:ext cx="1" cy="47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66" name="Line 181">
                  <a:extLst>
                    <a:ext uri="{FF2B5EF4-FFF2-40B4-BE49-F238E27FC236}">
                      <a16:creationId xmlns:a16="http://schemas.microsoft.com/office/drawing/2014/main" id="{0BBBBCC8-B77F-46FE-8344-F8F52A24B6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0" y="1683"/>
                  <a:ext cx="363" cy="1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67" name="Line 182">
                  <a:extLst>
                    <a:ext uri="{FF2B5EF4-FFF2-40B4-BE49-F238E27FC236}">
                      <a16:creationId xmlns:a16="http://schemas.microsoft.com/office/drawing/2014/main" id="{74359EE6-462B-47F5-A9E4-A66F7F132F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53" y="1683"/>
                  <a:ext cx="1" cy="47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68" name="Line 183">
                  <a:extLst>
                    <a:ext uri="{FF2B5EF4-FFF2-40B4-BE49-F238E27FC236}">
                      <a16:creationId xmlns:a16="http://schemas.microsoft.com/office/drawing/2014/main" id="{1A8D48C4-04CE-4F89-8097-84632DD87C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0" y="2153"/>
                  <a:ext cx="363" cy="1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69" name="Line 184">
                  <a:extLst>
                    <a:ext uri="{FF2B5EF4-FFF2-40B4-BE49-F238E27FC236}">
                      <a16:creationId xmlns:a16="http://schemas.microsoft.com/office/drawing/2014/main" id="{E2B86411-14A8-49E4-A859-A088019FBB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253" y="2039"/>
                  <a:ext cx="123" cy="114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70" name="Line 185">
                  <a:extLst>
                    <a:ext uri="{FF2B5EF4-FFF2-40B4-BE49-F238E27FC236}">
                      <a16:creationId xmlns:a16="http://schemas.microsoft.com/office/drawing/2014/main" id="{473170BD-0786-47BF-9A85-A7C47D829A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890" y="2039"/>
                  <a:ext cx="123" cy="114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71" name="Line 186">
                  <a:extLst>
                    <a:ext uri="{FF2B5EF4-FFF2-40B4-BE49-F238E27FC236}">
                      <a16:creationId xmlns:a16="http://schemas.microsoft.com/office/drawing/2014/main" id="{EF4004B6-57E3-4DA1-B2EF-5793980289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890" y="1569"/>
                  <a:ext cx="123" cy="114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72" name="Line 187">
                  <a:extLst>
                    <a:ext uri="{FF2B5EF4-FFF2-40B4-BE49-F238E27FC236}">
                      <a16:creationId xmlns:a16="http://schemas.microsoft.com/office/drawing/2014/main" id="{ED3BE10C-4A10-4F34-B2D4-EF7904A8AB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0" y="1683"/>
                  <a:ext cx="1" cy="47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73" name="Line 188">
                  <a:extLst>
                    <a:ext uri="{FF2B5EF4-FFF2-40B4-BE49-F238E27FC236}">
                      <a16:creationId xmlns:a16="http://schemas.microsoft.com/office/drawing/2014/main" id="{6903DD66-9E51-4A78-8E30-B9E97F2D14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253" y="2039"/>
                  <a:ext cx="123" cy="114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74" name="Line 189">
                  <a:extLst>
                    <a:ext uri="{FF2B5EF4-FFF2-40B4-BE49-F238E27FC236}">
                      <a16:creationId xmlns:a16="http://schemas.microsoft.com/office/drawing/2014/main" id="{0E55B1F8-F1FC-4799-9A36-D353F80C04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890" y="2039"/>
                  <a:ext cx="123" cy="11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75" name="Line 190">
                  <a:extLst>
                    <a:ext uri="{FF2B5EF4-FFF2-40B4-BE49-F238E27FC236}">
                      <a16:creationId xmlns:a16="http://schemas.microsoft.com/office/drawing/2014/main" id="{C8793C52-C97E-453F-AD26-3D9FC71488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0" y="2153"/>
                  <a:ext cx="363" cy="1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</p:grpSp>
          <p:grpSp>
            <p:nvGrpSpPr>
              <p:cNvPr id="14512" name="Group 260">
                <a:extLst>
                  <a:ext uri="{FF2B5EF4-FFF2-40B4-BE49-F238E27FC236}">
                    <a16:creationId xmlns:a16="http://schemas.microsoft.com/office/drawing/2014/main" id="{DD3D7108-B15A-4E3E-93E5-36A96BC3143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768"/>
                <a:ext cx="384" cy="480"/>
                <a:chOff x="2534" y="2213"/>
                <a:chExt cx="291" cy="364"/>
              </a:xfrm>
            </p:grpSpPr>
            <p:sp>
              <p:nvSpPr>
                <p:cNvPr id="14526" name="Line 240">
                  <a:extLst>
                    <a:ext uri="{FF2B5EF4-FFF2-40B4-BE49-F238E27FC236}">
                      <a16:creationId xmlns:a16="http://schemas.microsoft.com/office/drawing/2014/main" id="{0DC2A24F-4215-4849-9BE0-2CCAC2D4EA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45" y="2560"/>
                  <a:ext cx="189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27" name="Line 241">
                  <a:extLst>
                    <a:ext uri="{FF2B5EF4-FFF2-40B4-BE49-F238E27FC236}">
                      <a16:creationId xmlns:a16="http://schemas.microsoft.com/office/drawing/2014/main" id="{16AF6E63-94FC-4D05-B03A-CEC80B6C43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545" y="2224"/>
                  <a:ext cx="75" cy="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28" name="Line 242">
                  <a:extLst>
                    <a:ext uri="{FF2B5EF4-FFF2-40B4-BE49-F238E27FC236}">
                      <a16:creationId xmlns:a16="http://schemas.microsoft.com/office/drawing/2014/main" id="{E4A80519-912D-4DBF-AF47-C35C133969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545" y="2492"/>
                  <a:ext cx="75" cy="6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29" name="Line 243">
                  <a:extLst>
                    <a:ext uri="{FF2B5EF4-FFF2-40B4-BE49-F238E27FC236}">
                      <a16:creationId xmlns:a16="http://schemas.microsoft.com/office/drawing/2014/main" id="{B6D9B740-F918-4CBF-BAF5-57EB02682F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20" y="2224"/>
                  <a:ext cx="1" cy="26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30" name="Line 244">
                  <a:extLst>
                    <a:ext uri="{FF2B5EF4-FFF2-40B4-BE49-F238E27FC236}">
                      <a16:creationId xmlns:a16="http://schemas.microsoft.com/office/drawing/2014/main" id="{2B844600-C165-411E-B90B-85CA1F0753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20" y="2492"/>
                  <a:ext cx="18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31" name="Line 245">
                  <a:extLst>
                    <a:ext uri="{FF2B5EF4-FFF2-40B4-BE49-F238E27FC236}">
                      <a16:creationId xmlns:a16="http://schemas.microsoft.com/office/drawing/2014/main" id="{6C75D923-DBC8-40C0-AFE8-2E38B72AD7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734" y="2492"/>
                  <a:ext cx="74" cy="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32" name="Line 246">
                  <a:extLst>
                    <a:ext uri="{FF2B5EF4-FFF2-40B4-BE49-F238E27FC236}">
                      <a16:creationId xmlns:a16="http://schemas.microsoft.com/office/drawing/2014/main" id="{221164AD-7F67-486D-8B89-6C9DA781F1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45" y="2292"/>
                  <a:ext cx="1" cy="2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33" name="Line 247">
                  <a:extLst>
                    <a:ext uri="{FF2B5EF4-FFF2-40B4-BE49-F238E27FC236}">
                      <a16:creationId xmlns:a16="http://schemas.microsoft.com/office/drawing/2014/main" id="{41C32361-3073-4B38-B872-4CFAE33F99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08" y="2224"/>
                  <a:ext cx="1" cy="2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34" name="Line 248">
                  <a:extLst>
                    <a:ext uri="{FF2B5EF4-FFF2-40B4-BE49-F238E27FC236}">
                      <a16:creationId xmlns:a16="http://schemas.microsoft.com/office/drawing/2014/main" id="{68F3DC88-0BCA-480B-8002-EA3A25D707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20" y="2224"/>
                  <a:ext cx="188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35" name="Line 249">
                  <a:extLst>
                    <a:ext uri="{FF2B5EF4-FFF2-40B4-BE49-F238E27FC236}">
                      <a16:creationId xmlns:a16="http://schemas.microsoft.com/office/drawing/2014/main" id="{89A3D2B5-D12D-44AC-9E56-17446A6489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734" y="2224"/>
                  <a:ext cx="74" cy="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36" name="Line 250">
                  <a:extLst>
                    <a:ext uri="{FF2B5EF4-FFF2-40B4-BE49-F238E27FC236}">
                      <a16:creationId xmlns:a16="http://schemas.microsoft.com/office/drawing/2014/main" id="{281CCB34-250A-4520-950F-ED9B94EC7F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45" y="2292"/>
                  <a:ext cx="189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37" name="Line 251">
                  <a:extLst>
                    <a:ext uri="{FF2B5EF4-FFF2-40B4-BE49-F238E27FC236}">
                      <a16:creationId xmlns:a16="http://schemas.microsoft.com/office/drawing/2014/main" id="{D2626390-EBA3-4F9E-A35B-B3E4CD936A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4" y="2292"/>
                  <a:ext cx="1" cy="2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38" name="Oval 252">
                  <a:extLst>
                    <a:ext uri="{FF2B5EF4-FFF2-40B4-BE49-F238E27FC236}">
                      <a16:creationId xmlns:a16="http://schemas.microsoft.com/office/drawing/2014/main" id="{6B411EBE-45DA-4DEA-A639-30155F768A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7" y="2213"/>
                  <a:ext cx="28" cy="28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hr-HR" altLang="sr-Latn-RS" sz="2400"/>
                </a:p>
              </p:txBody>
            </p:sp>
            <p:sp>
              <p:nvSpPr>
                <p:cNvPr id="14539" name="Oval 253">
                  <a:extLst>
                    <a:ext uri="{FF2B5EF4-FFF2-40B4-BE49-F238E27FC236}">
                      <a16:creationId xmlns:a16="http://schemas.microsoft.com/office/drawing/2014/main" id="{F2BD6AD8-5E6F-43FE-821F-6954EE2932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22" y="2281"/>
                  <a:ext cx="29" cy="29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hr-HR" altLang="sr-Latn-RS" sz="2400"/>
                </a:p>
              </p:txBody>
            </p:sp>
            <p:sp>
              <p:nvSpPr>
                <p:cNvPr id="14540" name="Oval 254">
                  <a:extLst>
                    <a:ext uri="{FF2B5EF4-FFF2-40B4-BE49-F238E27FC236}">
                      <a16:creationId xmlns:a16="http://schemas.microsoft.com/office/drawing/2014/main" id="{CD9AE9E6-5C99-44A1-B767-ADAC9EBCF8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7" y="2480"/>
                  <a:ext cx="28" cy="29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hr-HR" altLang="sr-Latn-RS" sz="2400"/>
                </a:p>
              </p:txBody>
            </p:sp>
            <p:sp>
              <p:nvSpPr>
                <p:cNvPr id="14541" name="Oval 255">
                  <a:extLst>
                    <a:ext uri="{FF2B5EF4-FFF2-40B4-BE49-F238E27FC236}">
                      <a16:creationId xmlns:a16="http://schemas.microsoft.com/office/drawing/2014/main" id="{9EC36F2F-070F-488E-81C6-740498CEBF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08" y="2480"/>
                  <a:ext cx="29" cy="29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hr-HR" altLang="sr-Latn-RS" sz="2400"/>
                </a:p>
              </p:txBody>
            </p:sp>
            <p:sp>
              <p:nvSpPr>
                <p:cNvPr id="14542" name="Oval 256">
                  <a:extLst>
                    <a:ext uri="{FF2B5EF4-FFF2-40B4-BE49-F238E27FC236}">
                      <a16:creationId xmlns:a16="http://schemas.microsoft.com/office/drawing/2014/main" id="{29945E7A-03FD-4B8C-B4CA-79F4A2FA62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34" y="2549"/>
                  <a:ext cx="28" cy="28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hr-HR" altLang="sr-Latn-RS" sz="2400"/>
                </a:p>
              </p:txBody>
            </p:sp>
            <p:sp>
              <p:nvSpPr>
                <p:cNvPr id="14543" name="Oval 257">
                  <a:extLst>
                    <a:ext uri="{FF2B5EF4-FFF2-40B4-BE49-F238E27FC236}">
                      <a16:creationId xmlns:a16="http://schemas.microsoft.com/office/drawing/2014/main" id="{90E00455-BC49-465D-AB36-D6715EE844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22" y="2549"/>
                  <a:ext cx="29" cy="28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hr-HR" altLang="sr-Latn-RS" sz="2400"/>
                </a:p>
              </p:txBody>
            </p:sp>
            <p:sp>
              <p:nvSpPr>
                <p:cNvPr id="14544" name="Oval 258">
                  <a:extLst>
                    <a:ext uri="{FF2B5EF4-FFF2-40B4-BE49-F238E27FC236}">
                      <a16:creationId xmlns:a16="http://schemas.microsoft.com/office/drawing/2014/main" id="{C871FD89-64C2-40D6-ABF5-848485309D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08" y="2213"/>
                  <a:ext cx="29" cy="28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hr-HR" altLang="sr-Latn-RS" sz="2400"/>
                </a:p>
              </p:txBody>
            </p:sp>
            <p:sp>
              <p:nvSpPr>
                <p:cNvPr id="14545" name="Oval 259">
                  <a:extLst>
                    <a:ext uri="{FF2B5EF4-FFF2-40B4-BE49-F238E27FC236}">
                      <a16:creationId xmlns:a16="http://schemas.microsoft.com/office/drawing/2014/main" id="{CCF7C1A2-540F-4495-BFF7-4DDAA40302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34" y="2281"/>
                  <a:ext cx="28" cy="29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hr-HR" altLang="sr-Latn-RS" sz="2400"/>
                </a:p>
              </p:txBody>
            </p:sp>
          </p:grpSp>
          <p:grpSp>
            <p:nvGrpSpPr>
              <p:cNvPr id="14513" name="Group 274">
                <a:extLst>
                  <a:ext uri="{FF2B5EF4-FFF2-40B4-BE49-F238E27FC236}">
                    <a16:creationId xmlns:a16="http://schemas.microsoft.com/office/drawing/2014/main" id="{D211E3EC-8B98-40BE-BE3E-D2A6227DF2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8" y="768"/>
                <a:ext cx="373" cy="480"/>
                <a:chOff x="2513" y="2228"/>
                <a:chExt cx="298" cy="383"/>
              </a:xfrm>
            </p:grpSpPr>
            <p:sp>
              <p:nvSpPr>
                <p:cNvPr id="14514" name="Line 262">
                  <a:extLst>
                    <a:ext uri="{FF2B5EF4-FFF2-40B4-BE49-F238E27FC236}">
                      <a16:creationId xmlns:a16="http://schemas.microsoft.com/office/drawing/2014/main" id="{14C93893-518E-4F7E-ACC3-4285F79525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13" y="2610"/>
                  <a:ext cx="213" cy="1"/>
                </a:xfrm>
                <a:prstGeom prst="line">
                  <a:avLst/>
                </a:prstGeom>
                <a:noFill/>
                <a:ln w="3016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15" name="Line 263">
                  <a:extLst>
                    <a:ext uri="{FF2B5EF4-FFF2-40B4-BE49-F238E27FC236}">
                      <a16:creationId xmlns:a16="http://schemas.microsoft.com/office/drawing/2014/main" id="{48D74827-B22F-40B1-9071-39AA46A67C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513" y="2228"/>
                  <a:ext cx="84" cy="78"/>
                </a:xfrm>
                <a:prstGeom prst="line">
                  <a:avLst/>
                </a:prstGeom>
                <a:noFill/>
                <a:ln w="3016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16" name="Line 264">
                  <a:extLst>
                    <a:ext uri="{FF2B5EF4-FFF2-40B4-BE49-F238E27FC236}">
                      <a16:creationId xmlns:a16="http://schemas.microsoft.com/office/drawing/2014/main" id="{4B0987FA-F485-4B94-9110-CFFFC77743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513" y="2532"/>
                  <a:ext cx="84" cy="78"/>
                </a:xfrm>
                <a:prstGeom prst="line">
                  <a:avLst/>
                </a:prstGeom>
                <a:noFill/>
                <a:ln w="3016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17" name="Line 265">
                  <a:extLst>
                    <a:ext uri="{FF2B5EF4-FFF2-40B4-BE49-F238E27FC236}">
                      <a16:creationId xmlns:a16="http://schemas.microsoft.com/office/drawing/2014/main" id="{868CC699-93CC-4ACE-8A82-4C1D9C0E6B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97" y="2228"/>
                  <a:ext cx="1" cy="304"/>
                </a:xfrm>
                <a:prstGeom prst="line">
                  <a:avLst/>
                </a:prstGeom>
                <a:noFill/>
                <a:ln w="3016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18" name="Line 266">
                  <a:extLst>
                    <a:ext uri="{FF2B5EF4-FFF2-40B4-BE49-F238E27FC236}">
                      <a16:creationId xmlns:a16="http://schemas.microsoft.com/office/drawing/2014/main" id="{6B6EF616-03C6-49AA-A114-4607FE87D8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97" y="2532"/>
                  <a:ext cx="213" cy="1"/>
                </a:xfrm>
                <a:prstGeom prst="line">
                  <a:avLst/>
                </a:prstGeom>
                <a:noFill/>
                <a:ln w="3016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19" name="Line 267">
                  <a:extLst>
                    <a:ext uri="{FF2B5EF4-FFF2-40B4-BE49-F238E27FC236}">
                      <a16:creationId xmlns:a16="http://schemas.microsoft.com/office/drawing/2014/main" id="{08F5E879-DDF2-449D-A243-7B8EE25AC3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726" y="2532"/>
                  <a:ext cx="84" cy="78"/>
                </a:xfrm>
                <a:prstGeom prst="line">
                  <a:avLst/>
                </a:prstGeom>
                <a:noFill/>
                <a:ln w="3016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20" name="Line 268">
                  <a:extLst>
                    <a:ext uri="{FF2B5EF4-FFF2-40B4-BE49-F238E27FC236}">
                      <a16:creationId xmlns:a16="http://schemas.microsoft.com/office/drawing/2014/main" id="{B9C7ECD8-37C4-405F-B62F-4D79EF6A35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13" y="2306"/>
                  <a:ext cx="1" cy="304"/>
                </a:xfrm>
                <a:prstGeom prst="line">
                  <a:avLst/>
                </a:prstGeom>
                <a:noFill/>
                <a:ln w="3016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21" name="Line 269">
                  <a:extLst>
                    <a:ext uri="{FF2B5EF4-FFF2-40B4-BE49-F238E27FC236}">
                      <a16:creationId xmlns:a16="http://schemas.microsoft.com/office/drawing/2014/main" id="{F7539F70-51FE-4C88-A893-0C89E97883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10" y="2228"/>
                  <a:ext cx="1" cy="304"/>
                </a:xfrm>
                <a:prstGeom prst="line">
                  <a:avLst/>
                </a:prstGeom>
                <a:noFill/>
                <a:ln w="3016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22" name="Line 270">
                  <a:extLst>
                    <a:ext uri="{FF2B5EF4-FFF2-40B4-BE49-F238E27FC236}">
                      <a16:creationId xmlns:a16="http://schemas.microsoft.com/office/drawing/2014/main" id="{1407CECF-B1A7-4C3B-BE3A-93F069B862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97" y="2228"/>
                  <a:ext cx="213" cy="1"/>
                </a:xfrm>
                <a:prstGeom prst="line">
                  <a:avLst/>
                </a:prstGeom>
                <a:noFill/>
                <a:ln w="3016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23" name="Line 271">
                  <a:extLst>
                    <a:ext uri="{FF2B5EF4-FFF2-40B4-BE49-F238E27FC236}">
                      <a16:creationId xmlns:a16="http://schemas.microsoft.com/office/drawing/2014/main" id="{D7D6352D-35AD-4661-ABBB-D0C56D0A4E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726" y="2228"/>
                  <a:ext cx="84" cy="78"/>
                </a:xfrm>
                <a:prstGeom prst="line">
                  <a:avLst/>
                </a:prstGeom>
                <a:noFill/>
                <a:ln w="3016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24" name="Line 272">
                  <a:extLst>
                    <a:ext uri="{FF2B5EF4-FFF2-40B4-BE49-F238E27FC236}">
                      <a16:creationId xmlns:a16="http://schemas.microsoft.com/office/drawing/2014/main" id="{D7A43F7E-9A8F-4D7F-9228-813D275140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13" y="2306"/>
                  <a:ext cx="213" cy="1"/>
                </a:xfrm>
                <a:prstGeom prst="line">
                  <a:avLst/>
                </a:prstGeom>
                <a:noFill/>
                <a:ln w="3016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4525" name="Line 273">
                  <a:extLst>
                    <a:ext uri="{FF2B5EF4-FFF2-40B4-BE49-F238E27FC236}">
                      <a16:creationId xmlns:a16="http://schemas.microsoft.com/office/drawing/2014/main" id="{51995775-544F-456D-859A-52F98DD00B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26" y="2306"/>
                  <a:ext cx="1" cy="304"/>
                </a:xfrm>
                <a:prstGeom prst="line">
                  <a:avLst/>
                </a:prstGeom>
                <a:noFill/>
                <a:ln w="3016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</p:grpSp>
        </p:grpSp>
        <p:sp>
          <p:nvSpPr>
            <p:cNvPr id="14510" name="Text Box 308">
              <a:extLst>
                <a:ext uri="{FF2B5EF4-FFF2-40B4-BE49-F238E27FC236}">
                  <a16:creationId xmlns:a16="http://schemas.microsoft.com/office/drawing/2014/main" id="{C8B7C57B-45E4-4615-9411-625A314643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816"/>
              <a:ext cx="23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sr-Latn-RS" sz="1800">
                  <a:solidFill>
                    <a:schemeClr val="bg2"/>
                  </a:solidFill>
                </a:rPr>
                <a:t>(skice ne treba precrtavati)</a:t>
              </a:r>
            </a:p>
          </p:txBody>
        </p:sp>
      </p:grpSp>
      <p:grpSp>
        <p:nvGrpSpPr>
          <p:cNvPr id="33308" name="Group 540">
            <a:extLst>
              <a:ext uri="{FF2B5EF4-FFF2-40B4-BE49-F238E27FC236}">
                <a16:creationId xmlns:a16="http://schemas.microsoft.com/office/drawing/2014/main" id="{F123C6A1-13A9-4E69-AAFA-9FA66DB4F285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4648200"/>
            <a:ext cx="2286000" cy="977900"/>
            <a:chOff x="672" y="3216"/>
            <a:chExt cx="1440" cy="616"/>
          </a:xfrm>
        </p:grpSpPr>
        <p:grpSp>
          <p:nvGrpSpPr>
            <p:cNvPr id="14450" name="Group 341">
              <a:extLst>
                <a:ext uri="{FF2B5EF4-FFF2-40B4-BE49-F238E27FC236}">
                  <a16:creationId xmlns:a16="http://schemas.microsoft.com/office/drawing/2014/main" id="{4564DA89-92A4-4432-A89C-4D9F120BE6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3312"/>
              <a:ext cx="269" cy="323"/>
              <a:chOff x="2893" y="1524"/>
              <a:chExt cx="522" cy="627"/>
            </a:xfrm>
          </p:grpSpPr>
          <p:sp>
            <p:nvSpPr>
              <p:cNvPr id="14479" name="Rectangle 311">
                <a:extLst>
                  <a:ext uri="{FF2B5EF4-FFF2-40B4-BE49-F238E27FC236}">
                    <a16:creationId xmlns:a16="http://schemas.microsoft.com/office/drawing/2014/main" id="{6A6FA644-84DD-43B7-A3CF-670B8CB439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3" y="1645"/>
                <a:ext cx="389" cy="505"/>
              </a:xfrm>
              <a:prstGeom prst="rect">
                <a:avLst/>
              </a:prstGeom>
              <a:solidFill>
                <a:srgbClr val="FFFF00"/>
              </a:solidFill>
              <a:ln w="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hr-HR" altLang="sr-Latn-RS" sz="2400"/>
              </a:p>
            </p:txBody>
          </p:sp>
          <p:sp>
            <p:nvSpPr>
              <p:cNvPr id="14480" name="Freeform 312">
                <a:extLst>
                  <a:ext uri="{FF2B5EF4-FFF2-40B4-BE49-F238E27FC236}">
                    <a16:creationId xmlns:a16="http://schemas.microsoft.com/office/drawing/2014/main" id="{AC230C77-5F85-48FC-BC3C-FB2A2643A8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2" y="1524"/>
                <a:ext cx="132" cy="626"/>
              </a:xfrm>
              <a:custGeom>
                <a:avLst/>
                <a:gdLst>
                  <a:gd name="T0" fmla="*/ 132 w 132"/>
                  <a:gd name="T1" fmla="*/ 505 h 626"/>
                  <a:gd name="T2" fmla="*/ 0 w 132"/>
                  <a:gd name="T3" fmla="*/ 626 h 626"/>
                  <a:gd name="T4" fmla="*/ 0 w 132"/>
                  <a:gd name="T5" fmla="*/ 121 h 626"/>
                  <a:gd name="T6" fmla="*/ 132 w 132"/>
                  <a:gd name="T7" fmla="*/ 0 h 626"/>
                  <a:gd name="T8" fmla="*/ 132 w 132"/>
                  <a:gd name="T9" fmla="*/ 505 h 6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2" h="626">
                    <a:moveTo>
                      <a:pt x="132" y="505"/>
                    </a:moveTo>
                    <a:lnTo>
                      <a:pt x="0" y="626"/>
                    </a:lnTo>
                    <a:lnTo>
                      <a:pt x="0" y="121"/>
                    </a:lnTo>
                    <a:lnTo>
                      <a:pt x="132" y="0"/>
                    </a:lnTo>
                    <a:lnTo>
                      <a:pt x="132" y="505"/>
                    </a:lnTo>
                    <a:close/>
                  </a:path>
                </a:pathLst>
              </a:custGeom>
              <a:solidFill>
                <a:srgbClr val="006FEF"/>
              </a:solidFill>
              <a:ln w="0">
                <a:solidFill>
                  <a:srgbClr val="006FE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81" name="Freeform 313">
                <a:extLst>
                  <a:ext uri="{FF2B5EF4-FFF2-40B4-BE49-F238E27FC236}">
                    <a16:creationId xmlns:a16="http://schemas.microsoft.com/office/drawing/2014/main" id="{0F8B78ED-75B9-4670-92D6-C9070200D9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3" y="1524"/>
                <a:ext cx="521" cy="121"/>
              </a:xfrm>
              <a:custGeom>
                <a:avLst/>
                <a:gdLst>
                  <a:gd name="T0" fmla="*/ 132 w 521"/>
                  <a:gd name="T1" fmla="*/ 0 h 121"/>
                  <a:gd name="T2" fmla="*/ 521 w 521"/>
                  <a:gd name="T3" fmla="*/ 0 h 121"/>
                  <a:gd name="T4" fmla="*/ 389 w 521"/>
                  <a:gd name="T5" fmla="*/ 121 h 121"/>
                  <a:gd name="T6" fmla="*/ 0 w 521"/>
                  <a:gd name="T7" fmla="*/ 121 h 121"/>
                  <a:gd name="T8" fmla="*/ 132 w 521"/>
                  <a:gd name="T9" fmla="*/ 0 h 1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1" h="121">
                    <a:moveTo>
                      <a:pt x="132" y="0"/>
                    </a:moveTo>
                    <a:lnTo>
                      <a:pt x="521" y="0"/>
                    </a:lnTo>
                    <a:lnTo>
                      <a:pt x="389" y="121"/>
                    </a:lnTo>
                    <a:lnTo>
                      <a:pt x="0" y="121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82" name="Line 314">
                <a:extLst>
                  <a:ext uri="{FF2B5EF4-FFF2-40B4-BE49-F238E27FC236}">
                    <a16:creationId xmlns:a16="http://schemas.microsoft.com/office/drawing/2014/main" id="{9BAD985B-5572-4F19-908C-723461EC64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3" y="2150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83" name="Line 315">
                <a:extLst>
                  <a:ext uri="{FF2B5EF4-FFF2-40B4-BE49-F238E27FC236}">
                    <a16:creationId xmlns:a16="http://schemas.microsoft.com/office/drawing/2014/main" id="{D8A69708-732D-493F-B127-D6FBFEE7FE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93" y="1524"/>
                <a:ext cx="132" cy="12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84" name="Line 316">
                <a:extLst>
                  <a:ext uri="{FF2B5EF4-FFF2-40B4-BE49-F238E27FC236}">
                    <a16:creationId xmlns:a16="http://schemas.microsoft.com/office/drawing/2014/main" id="{3743F560-4791-48A7-A53B-AC4D66A727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93" y="2029"/>
                <a:ext cx="132" cy="1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85" name="Line 317">
                <a:extLst>
                  <a:ext uri="{FF2B5EF4-FFF2-40B4-BE49-F238E27FC236}">
                    <a16:creationId xmlns:a16="http://schemas.microsoft.com/office/drawing/2014/main" id="{96FCC1A1-43A4-4C2E-9CC3-7A4C87FE17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5" y="1524"/>
                <a:ext cx="1" cy="5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86" name="Line 318">
                <a:extLst>
                  <a:ext uri="{FF2B5EF4-FFF2-40B4-BE49-F238E27FC236}">
                    <a16:creationId xmlns:a16="http://schemas.microsoft.com/office/drawing/2014/main" id="{301EE330-B9A5-4010-8C3E-14360A2FBE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5" y="2029"/>
                <a:ext cx="38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87" name="Line 319">
                <a:extLst>
                  <a:ext uri="{FF2B5EF4-FFF2-40B4-BE49-F238E27FC236}">
                    <a16:creationId xmlns:a16="http://schemas.microsoft.com/office/drawing/2014/main" id="{EB00AF9D-CF1A-4EB2-A46A-A2E7B2C594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82" y="2029"/>
                <a:ext cx="132" cy="12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88" name="Line 320">
                <a:extLst>
                  <a:ext uri="{FF2B5EF4-FFF2-40B4-BE49-F238E27FC236}">
                    <a16:creationId xmlns:a16="http://schemas.microsoft.com/office/drawing/2014/main" id="{FEEA161F-DF1D-42E9-882A-64943A2E44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3" y="1645"/>
                <a:ext cx="1" cy="50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89" name="Line 321">
                <a:extLst>
                  <a:ext uri="{FF2B5EF4-FFF2-40B4-BE49-F238E27FC236}">
                    <a16:creationId xmlns:a16="http://schemas.microsoft.com/office/drawing/2014/main" id="{8400C779-D356-45D9-8593-33A7E9A4D6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14" y="1524"/>
                <a:ext cx="1" cy="50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90" name="Line 322">
                <a:extLst>
                  <a:ext uri="{FF2B5EF4-FFF2-40B4-BE49-F238E27FC236}">
                    <a16:creationId xmlns:a16="http://schemas.microsoft.com/office/drawing/2014/main" id="{2B408A32-B8D8-4519-9D98-CDC4C6255F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5" y="1524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91" name="Line 323">
                <a:extLst>
                  <a:ext uri="{FF2B5EF4-FFF2-40B4-BE49-F238E27FC236}">
                    <a16:creationId xmlns:a16="http://schemas.microsoft.com/office/drawing/2014/main" id="{6B2C8643-602A-477F-8C72-090688D31C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82" y="1524"/>
                <a:ext cx="132" cy="12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92" name="Line 324">
                <a:extLst>
                  <a:ext uri="{FF2B5EF4-FFF2-40B4-BE49-F238E27FC236}">
                    <a16:creationId xmlns:a16="http://schemas.microsoft.com/office/drawing/2014/main" id="{3DB694B8-437E-467C-B5E7-CF748F3DCA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3" y="1645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93" name="Line 325">
                <a:extLst>
                  <a:ext uri="{FF2B5EF4-FFF2-40B4-BE49-F238E27FC236}">
                    <a16:creationId xmlns:a16="http://schemas.microsoft.com/office/drawing/2014/main" id="{1318065F-66E3-4279-B2A3-39433A02F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82" y="1645"/>
                <a:ext cx="1" cy="50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94" name="Line 326">
                <a:extLst>
                  <a:ext uri="{FF2B5EF4-FFF2-40B4-BE49-F238E27FC236}">
                    <a16:creationId xmlns:a16="http://schemas.microsoft.com/office/drawing/2014/main" id="{EC661B85-C121-4A4E-957B-19A44F15D7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93" y="1524"/>
                <a:ext cx="132" cy="12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95" name="Line 327">
                <a:extLst>
                  <a:ext uri="{FF2B5EF4-FFF2-40B4-BE49-F238E27FC236}">
                    <a16:creationId xmlns:a16="http://schemas.microsoft.com/office/drawing/2014/main" id="{7C1F440C-047B-4B71-8F29-C133CBAE5F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82" y="1524"/>
                <a:ext cx="132" cy="12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96" name="Line 328">
                <a:extLst>
                  <a:ext uri="{FF2B5EF4-FFF2-40B4-BE49-F238E27FC236}">
                    <a16:creationId xmlns:a16="http://schemas.microsoft.com/office/drawing/2014/main" id="{1277A7DD-53E9-458D-9843-666B0EA10F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3" y="1645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97" name="Line 329">
                <a:extLst>
                  <a:ext uri="{FF2B5EF4-FFF2-40B4-BE49-F238E27FC236}">
                    <a16:creationId xmlns:a16="http://schemas.microsoft.com/office/drawing/2014/main" id="{134D6537-7FD5-45F4-8EE3-507AC407A1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82" y="1524"/>
                <a:ext cx="132" cy="12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98" name="Line 330">
                <a:extLst>
                  <a:ext uri="{FF2B5EF4-FFF2-40B4-BE49-F238E27FC236}">
                    <a16:creationId xmlns:a16="http://schemas.microsoft.com/office/drawing/2014/main" id="{FB5F56F8-FB0B-40EC-BB64-B6378DDB09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3" y="1645"/>
                <a:ext cx="1" cy="50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99" name="Line 331">
                <a:extLst>
                  <a:ext uri="{FF2B5EF4-FFF2-40B4-BE49-F238E27FC236}">
                    <a16:creationId xmlns:a16="http://schemas.microsoft.com/office/drawing/2014/main" id="{E755583D-8974-42DB-A03E-05CE4EA7EC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3" y="1645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00" name="Line 332">
                <a:extLst>
                  <a:ext uri="{FF2B5EF4-FFF2-40B4-BE49-F238E27FC236}">
                    <a16:creationId xmlns:a16="http://schemas.microsoft.com/office/drawing/2014/main" id="{F35111A9-3526-4C35-84BE-1A7388BF0D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82" y="1645"/>
                <a:ext cx="1" cy="50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01" name="Line 333">
                <a:extLst>
                  <a:ext uri="{FF2B5EF4-FFF2-40B4-BE49-F238E27FC236}">
                    <a16:creationId xmlns:a16="http://schemas.microsoft.com/office/drawing/2014/main" id="{92620CF9-8795-47A9-A21A-DAF247DB86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3" y="2150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02" name="Line 334">
                <a:extLst>
                  <a:ext uri="{FF2B5EF4-FFF2-40B4-BE49-F238E27FC236}">
                    <a16:creationId xmlns:a16="http://schemas.microsoft.com/office/drawing/2014/main" id="{32A4223D-02AA-4182-951C-BDC23823F2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82" y="2029"/>
                <a:ext cx="132" cy="12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03" name="Line 335">
                <a:extLst>
                  <a:ext uri="{FF2B5EF4-FFF2-40B4-BE49-F238E27FC236}">
                    <a16:creationId xmlns:a16="http://schemas.microsoft.com/office/drawing/2014/main" id="{68AED2E5-E880-4C6F-BDA9-A17032DA67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93" y="2029"/>
                <a:ext cx="132" cy="12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04" name="Line 336">
                <a:extLst>
                  <a:ext uri="{FF2B5EF4-FFF2-40B4-BE49-F238E27FC236}">
                    <a16:creationId xmlns:a16="http://schemas.microsoft.com/office/drawing/2014/main" id="{938757DD-0CF3-4768-8EB5-21133A3B87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93" y="1524"/>
                <a:ext cx="132" cy="12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05" name="Line 337">
                <a:extLst>
                  <a:ext uri="{FF2B5EF4-FFF2-40B4-BE49-F238E27FC236}">
                    <a16:creationId xmlns:a16="http://schemas.microsoft.com/office/drawing/2014/main" id="{FFD36B93-536B-49C1-A7F5-45C149E87F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3" y="1645"/>
                <a:ext cx="1" cy="50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06" name="Line 338">
                <a:extLst>
                  <a:ext uri="{FF2B5EF4-FFF2-40B4-BE49-F238E27FC236}">
                    <a16:creationId xmlns:a16="http://schemas.microsoft.com/office/drawing/2014/main" id="{F0FA35C4-0A05-4519-B99D-49688AF20D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82" y="2029"/>
                <a:ext cx="132" cy="12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07" name="Line 339">
                <a:extLst>
                  <a:ext uri="{FF2B5EF4-FFF2-40B4-BE49-F238E27FC236}">
                    <a16:creationId xmlns:a16="http://schemas.microsoft.com/office/drawing/2014/main" id="{CA6534C4-6330-436B-BECF-593E2E2C5B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93" y="2029"/>
                <a:ext cx="132" cy="1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508" name="Line 340">
                <a:extLst>
                  <a:ext uri="{FF2B5EF4-FFF2-40B4-BE49-F238E27FC236}">
                    <a16:creationId xmlns:a16="http://schemas.microsoft.com/office/drawing/2014/main" id="{7A2903ED-6B85-41B1-BEFF-846841D89B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3" y="2150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4451" name="Group 488">
              <a:extLst>
                <a:ext uri="{FF2B5EF4-FFF2-40B4-BE49-F238E27FC236}">
                  <a16:creationId xmlns:a16="http://schemas.microsoft.com/office/drawing/2014/main" id="{D50F0A4B-C310-4CFE-999F-0295EFDF2A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3216"/>
              <a:ext cx="768" cy="616"/>
              <a:chOff x="2851" y="1447"/>
              <a:chExt cx="912" cy="732"/>
            </a:xfrm>
          </p:grpSpPr>
          <p:sp>
            <p:nvSpPr>
              <p:cNvPr id="14453" name="Rectangle 462">
                <a:extLst>
                  <a:ext uri="{FF2B5EF4-FFF2-40B4-BE49-F238E27FC236}">
                    <a16:creationId xmlns:a16="http://schemas.microsoft.com/office/drawing/2014/main" id="{4B376A38-EC47-414B-89B1-C3B1E84DED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5" y="1983"/>
                <a:ext cx="260" cy="195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hr-HR" altLang="sr-Latn-RS" sz="2400"/>
              </a:p>
            </p:txBody>
          </p:sp>
          <p:sp>
            <p:nvSpPr>
              <p:cNvPr id="14454" name="Rectangle 463">
                <a:extLst>
                  <a:ext uri="{FF2B5EF4-FFF2-40B4-BE49-F238E27FC236}">
                    <a16:creationId xmlns:a16="http://schemas.microsoft.com/office/drawing/2014/main" id="{F5F657A7-779E-4A2C-9E0D-13126FD7E4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1" y="1642"/>
                <a:ext cx="194" cy="341"/>
              </a:xfrm>
              <a:prstGeom prst="rect">
                <a:avLst/>
              </a:prstGeom>
              <a:solidFill>
                <a:srgbClr val="00B3C9"/>
              </a:solidFill>
              <a:ln w="0">
                <a:solidFill>
                  <a:srgbClr val="00B3C9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hr-HR" altLang="sr-Latn-RS" sz="2400"/>
              </a:p>
            </p:txBody>
          </p:sp>
          <p:sp>
            <p:nvSpPr>
              <p:cNvPr id="14455" name="Rectangle 464">
                <a:extLst>
                  <a:ext uri="{FF2B5EF4-FFF2-40B4-BE49-F238E27FC236}">
                    <a16:creationId xmlns:a16="http://schemas.microsoft.com/office/drawing/2014/main" id="{97AC8452-1682-49BF-9120-4EB21D1E21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1" y="1642"/>
                <a:ext cx="261" cy="341"/>
              </a:xfrm>
              <a:prstGeom prst="rect">
                <a:avLst/>
              </a:prstGeom>
              <a:solidFill>
                <a:srgbClr val="FFFF00"/>
              </a:solidFill>
              <a:ln w="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hr-HR" altLang="sr-Latn-RS" sz="2400"/>
              </a:p>
            </p:txBody>
          </p:sp>
          <p:sp>
            <p:nvSpPr>
              <p:cNvPr id="14456" name="Rectangle 465">
                <a:extLst>
                  <a:ext uri="{FF2B5EF4-FFF2-40B4-BE49-F238E27FC236}">
                    <a16:creationId xmlns:a16="http://schemas.microsoft.com/office/drawing/2014/main" id="{36668075-CECB-40B6-BCA1-3C16D3182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5" y="1642"/>
                <a:ext cx="196" cy="341"/>
              </a:xfrm>
              <a:prstGeom prst="rect">
                <a:avLst/>
              </a:prstGeom>
              <a:solidFill>
                <a:srgbClr val="006FEF"/>
              </a:solidFill>
              <a:ln w="0">
                <a:solidFill>
                  <a:srgbClr val="006FE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hr-HR" altLang="sr-Latn-RS" sz="2400"/>
              </a:p>
            </p:txBody>
          </p:sp>
          <p:sp>
            <p:nvSpPr>
              <p:cNvPr id="14457" name="Rectangle 466">
                <a:extLst>
                  <a:ext uri="{FF2B5EF4-FFF2-40B4-BE49-F238E27FC236}">
                    <a16:creationId xmlns:a16="http://schemas.microsoft.com/office/drawing/2014/main" id="{E33158B5-C513-4128-8C1E-3AC58B54B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5" y="1447"/>
                <a:ext cx="260" cy="195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hr-HR" altLang="sr-Latn-RS" sz="2400"/>
              </a:p>
            </p:txBody>
          </p:sp>
          <p:sp>
            <p:nvSpPr>
              <p:cNvPr id="14458" name="Rectangle 467">
                <a:extLst>
                  <a:ext uri="{FF2B5EF4-FFF2-40B4-BE49-F238E27FC236}">
                    <a16:creationId xmlns:a16="http://schemas.microsoft.com/office/drawing/2014/main" id="{26B8B186-8F45-43FB-8EF1-07607AA58C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5" y="1642"/>
                <a:ext cx="260" cy="341"/>
              </a:xfrm>
              <a:prstGeom prst="rect">
                <a:avLst/>
              </a:prstGeom>
              <a:solidFill>
                <a:srgbClr val="FFFF3E"/>
              </a:solidFill>
              <a:ln w="0">
                <a:solidFill>
                  <a:srgbClr val="FFFF3E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hr-HR" altLang="sr-Latn-RS" sz="2400"/>
              </a:p>
            </p:txBody>
          </p:sp>
          <p:sp>
            <p:nvSpPr>
              <p:cNvPr id="14459" name="Line 468">
                <a:extLst>
                  <a:ext uri="{FF2B5EF4-FFF2-40B4-BE49-F238E27FC236}">
                    <a16:creationId xmlns:a16="http://schemas.microsoft.com/office/drawing/2014/main" id="{3A54768E-BF0E-476F-B3AA-D7A073447F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5" y="1642"/>
                <a:ext cx="1" cy="34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60" name="Line 469">
                <a:extLst>
                  <a:ext uri="{FF2B5EF4-FFF2-40B4-BE49-F238E27FC236}">
                    <a16:creationId xmlns:a16="http://schemas.microsoft.com/office/drawing/2014/main" id="{3098910D-C2CD-4F5D-8DFA-73DFF40F0C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5" y="1983"/>
                <a:ext cx="26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61" name="Line 470">
                <a:extLst>
                  <a:ext uri="{FF2B5EF4-FFF2-40B4-BE49-F238E27FC236}">
                    <a16:creationId xmlns:a16="http://schemas.microsoft.com/office/drawing/2014/main" id="{2A41BABF-DE66-4F3B-898C-2796993E3F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05" y="1642"/>
                <a:ext cx="1" cy="34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62" name="Line 471">
                <a:extLst>
                  <a:ext uri="{FF2B5EF4-FFF2-40B4-BE49-F238E27FC236}">
                    <a16:creationId xmlns:a16="http://schemas.microsoft.com/office/drawing/2014/main" id="{C7C2B38C-CE76-42DB-A17B-56E2BF91A8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5" y="1642"/>
                <a:ext cx="26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63" name="Line 472">
                <a:extLst>
                  <a:ext uri="{FF2B5EF4-FFF2-40B4-BE49-F238E27FC236}">
                    <a16:creationId xmlns:a16="http://schemas.microsoft.com/office/drawing/2014/main" id="{46A0DD5C-C35B-4B53-B2EB-BAC493963C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5" y="1447"/>
                <a:ext cx="1" cy="19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64" name="Line 473">
                <a:extLst>
                  <a:ext uri="{FF2B5EF4-FFF2-40B4-BE49-F238E27FC236}">
                    <a16:creationId xmlns:a16="http://schemas.microsoft.com/office/drawing/2014/main" id="{B6CDCF34-2D95-4C3C-94F9-B4FCDEBCBD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05" y="1447"/>
                <a:ext cx="1" cy="19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65" name="Line 474">
                <a:extLst>
                  <a:ext uri="{FF2B5EF4-FFF2-40B4-BE49-F238E27FC236}">
                    <a16:creationId xmlns:a16="http://schemas.microsoft.com/office/drawing/2014/main" id="{5D65F5C5-EBB8-4DFE-AEB4-44851876D8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5" y="1447"/>
                <a:ext cx="26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66" name="Line 475">
                <a:extLst>
                  <a:ext uri="{FF2B5EF4-FFF2-40B4-BE49-F238E27FC236}">
                    <a16:creationId xmlns:a16="http://schemas.microsoft.com/office/drawing/2014/main" id="{E91F5C71-EE9B-4C3E-8ADD-D68C4D653B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05" y="1642"/>
                <a:ext cx="196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67" name="Line 476">
                <a:extLst>
                  <a:ext uri="{FF2B5EF4-FFF2-40B4-BE49-F238E27FC236}">
                    <a16:creationId xmlns:a16="http://schemas.microsoft.com/office/drawing/2014/main" id="{272CE4EF-6BBF-435A-9DF5-889D18A79E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2" y="1642"/>
                <a:ext cx="1" cy="34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68" name="Line 477">
                <a:extLst>
                  <a:ext uri="{FF2B5EF4-FFF2-40B4-BE49-F238E27FC236}">
                    <a16:creationId xmlns:a16="http://schemas.microsoft.com/office/drawing/2014/main" id="{DBABA465-ADEB-45A4-8E72-FBE2C3A44F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1" y="1642"/>
                <a:ext cx="261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69" name="Line 478">
                <a:extLst>
                  <a:ext uri="{FF2B5EF4-FFF2-40B4-BE49-F238E27FC236}">
                    <a16:creationId xmlns:a16="http://schemas.microsoft.com/office/drawing/2014/main" id="{0B5ABA08-1F6C-4CCE-B5C5-D0D268E8ED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1" y="1642"/>
                <a:ext cx="1" cy="34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70" name="Line 479">
                <a:extLst>
                  <a:ext uri="{FF2B5EF4-FFF2-40B4-BE49-F238E27FC236}">
                    <a16:creationId xmlns:a16="http://schemas.microsoft.com/office/drawing/2014/main" id="{7AD0D0E0-8CBF-46BF-BB42-64547465C3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1" y="1983"/>
                <a:ext cx="261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71" name="Line 480">
                <a:extLst>
                  <a:ext uri="{FF2B5EF4-FFF2-40B4-BE49-F238E27FC236}">
                    <a16:creationId xmlns:a16="http://schemas.microsoft.com/office/drawing/2014/main" id="{E37C817B-47D4-4FFC-8871-5394264D48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05" y="1983"/>
                <a:ext cx="196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72" name="Line 481">
                <a:extLst>
                  <a:ext uri="{FF2B5EF4-FFF2-40B4-BE49-F238E27FC236}">
                    <a16:creationId xmlns:a16="http://schemas.microsoft.com/office/drawing/2014/main" id="{76A0F39A-1E73-4125-A4AE-3A13AC15A3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1" y="1983"/>
                <a:ext cx="194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73" name="Line 482">
                <a:extLst>
                  <a:ext uri="{FF2B5EF4-FFF2-40B4-BE49-F238E27FC236}">
                    <a16:creationId xmlns:a16="http://schemas.microsoft.com/office/drawing/2014/main" id="{9C0AF359-432A-4A27-88C3-B606C005E0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1" y="1642"/>
                <a:ext cx="194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74" name="Line 483">
                <a:extLst>
                  <a:ext uri="{FF2B5EF4-FFF2-40B4-BE49-F238E27FC236}">
                    <a16:creationId xmlns:a16="http://schemas.microsoft.com/office/drawing/2014/main" id="{DE4114C8-4F78-470A-9F1C-835ECE5BE1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1" y="1642"/>
                <a:ext cx="1" cy="34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75" name="Line 484">
                <a:extLst>
                  <a:ext uri="{FF2B5EF4-FFF2-40B4-BE49-F238E27FC236}">
                    <a16:creationId xmlns:a16="http://schemas.microsoft.com/office/drawing/2014/main" id="{D2AEB233-9AA2-472B-ADCB-3C652C1FAC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05" y="1983"/>
                <a:ext cx="1" cy="19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76" name="Line 485">
                <a:extLst>
                  <a:ext uri="{FF2B5EF4-FFF2-40B4-BE49-F238E27FC236}">
                    <a16:creationId xmlns:a16="http://schemas.microsoft.com/office/drawing/2014/main" id="{9305719A-652B-4435-8AD0-793E539294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5" y="1983"/>
                <a:ext cx="1" cy="8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77" name="Line 486">
                <a:extLst>
                  <a:ext uri="{FF2B5EF4-FFF2-40B4-BE49-F238E27FC236}">
                    <a16:creationId xmlns:a16="http://schemas.microsoft.com/office/drawing/2014/main" id="{1F28B6AC-EEC9-4B3D-BEA0-FB92238DF7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5" y="2178"/>
                <a:ext cx="26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78" name="Line 487">
                <a:extLst>
                  <a:ext uri="{FF2B5EF4-FFF2-40B4-BE49-F238E27FC236}">
                    <a16:creationId xmlns:a16="http://schemas.microsoft.com/office/drawing/2014/main" id="{9B497916-478B-4973-9301-18F0B24988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5" y="1983"/>
                <a:ext cx="1" cy="19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14452" name="Line 490">
              <a:extLst>
                <a:ext uri="{FF2B5EF4-FFF2-40B4-BE49-F238E27FC236}">
                  <a16:creationId xmlns:a16="http://schemas.microsoft.com/office/drawing/2014/main" id="{4B87E821-BF9A-4E52-A795-FD8246963B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350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33307" name="Group 539">
            <a:extLst>
              <a:ext uri="{FF2B5EF4-FFF2-40B4-BE49-F238E27FC236}">
                <a16:creationId xmlns:a16="http://schemas.microsoft.com/office/drawing/2014/main" id="{BBA39659-2896-45AC-A21E-7C5C9E37EEDF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5222876"/>
            <a:ext cx="2438400" cy="1101725"/>
            <a:chOff x="3888" y="2810"/>
            <a:chExt cx="1536" cy="694"/>
          </a:xfrm>
        </p:grpSpPr>
        <p:grpSp>
          <p:nvGrpSpPr>
            <p:cNvPr id="14391" name="Group 432">
              <a:extLst>
                <a:ext uri="{FF2B5EF4-FFF2-40B4-BE49-F238E27FC236}">
                  <a16:creationId xmlns:a16="http://schemas.microsoft.com/office/drawing/2014/main" id="{9EDA05AB-BB2B-4D69-AFBF-AA93A0CA76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3065"/>
              <a:ext cx="291" cy="255"/>
              <a:chOff x="2895" y="1641"/>
              <a:chExt cx="572" cy="502"/>
            </a:xfrm>
          </p:grpSpPr>
          <p:sp>
            <p:nvSpPr>
              <p:cNvPr id="14420" name="Freeform 402">
                <a:extLst>
                  <a:ext uri="{FF2B5EF4-FFF2-40B4-BE49-F238E27FC236}">
                    <a16:creationId xmlns:a16="http://schemas.microsoft.com/office/drawing/2014/main" id="{E0EF246A-33C4-4CB4-B8D9-15506C1E69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4" y="1641"/>
                <a:ext cx="182" cy="501"/>
              </a:xfrm>
              <a:custGeom>
                <a:avLst/>
                <a:gdLst>
                  <a:gd name="T0" fmla="*/ 182 w 182"/>
                  <a:gd name="T1" fmla="*/ 389 h 501"/>
                  <a:gd name="T2" fmla="*/ 0 w 182"/>
                  <a:gd name="T3" fmla="*/ 501 h 501"/>
                  <a:gd name="T4" fmla="*/ 0 w 182"/>
                  <a:gd name="T5" fmla="*/ 112 h 501"/>
                  <a:gd name="T6" fmla="*/ 182 w 182"/>
                  <a:gd name="T7" fmla="*/ 0 h 501"/>
                  <a:gd name="T8" fmla="*/ 182 w 182"/>
                  <a:gd name="T9" fmla="*/ 389 h 5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2" h="501">
                    <a:moveTo>
                      <a:pt x="182" y="389"/>
                    </a:moveTo>
                    <a:lnTo>
                      <a:pt x="0" y="501"/>
                    </a:lnTo>
                    <a:lnTo>
                      <a:pt x="0" y="112"/>
                    </a:lnTo>
                    <a:lnTo>
                      <a:pt x="182" y="0"/>
                    </a:lnTo>
                    <a:lnTo>
                      <a:pt x="182" y="389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FF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21" name="Rectangle 403">
                <a:extLst>
                  <a:ext uri="{FF2B5EF4-FFF2-40B4-BE49-F238E27FC236}">
                    <a16:creationId xmlns:a16="http://schemas.microsoft.com/office/drawing/2014/main" id="{6D517BE8-D62C-4D2E-9882-ECFFA179B8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5" y="1753"/>
                <a:ext cx="389" cy="389"/>
              </a:xfrm>
              <a:prstGeom prst="rect">
                <a:avLst/>
              </a:prstGeom>
              <a:solidFill>
                <a:srgbClr val="09FFA3"/>
              </a:solidFill>
              <a:ln w="0">
                <a:solidFill>
                  <a:srgbClr val="09FFA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hr-HR" altLang="sr-Latn-RS" sz="2400"/>
              </a:p>
            </p:txBody>
          </p:sp>
          <p:sp>
            <p:nvSpPr>
              <p:cNvPr id="14422" name="Freeform 404">
                <a:extLst>
                  <a:ext uri="{FF2B5EF4-FFF2-40B4-BE49-F238E27FC236}">
                    <a16:creationId xmlns:a16="http://schemas.microsoft.com/office/drawing/2014/main" id="{0EB25A27-A644-4962-B2A1-8743D1A1B2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5" y="1641"/>
                <a:ext cx="571" cy="112"/>
              </a:xfrm>
              <a:custGeom>
                <a:avLst/>
                <a:gdLst>
                  <a:gd name="T0" fmla="*/ 182 w 571"/>
                  <a:gd name="T1" fmla="*/ 0 h 112"/>
                  <a:gd name="T2" fmla="*/ 571 w 571"/>
                  <a:gd name="T3" fmla="*/ 0 h 112"/>
                  <a:gd name="T4" fmla="*/ 389 w 571"/>
                  <a:gd name="T5" fmla="*/ 112 h 112"/>
                  <a:gd name="T6" fmla="*/ 0 w 571"/>
                  <a:gd name="T7" fmla="*/ 112 h 112"/>
                  <a:gd name="T8" fmla="*/ 182 w 571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1" h="112">
                    <a:moveTo>
                      <a:pt x="182" y="0"/>
                    </a:moveTo>
                    <a:lnTo>
                      <a:pt x="571" y="0"/>
                    </a:lnTo>
                    <a:lnTo>
                      <a:pt x="389" y="112"/>
                    </a:lnTo>
                    <a:lnTo>
                      <a:pt x="0" y="112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23" name="Line 405">
                <a:extLst>
                  <a:ext uri="{FF2B5EF4-FFF2-40B4-BE49-F238E27FC236}">
                    <a16:creationId xmlns:a16="http://schemas.microsoft.com/office/drawing/2014/main" id="{AD39E03F-55B9-40AA-9A3A-ADC82BE0A0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5" y="2142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24" name="Line 406">
                <a:extLst>
                  <a:ext uri="{FF2B5EF4-FFF2-40B4-BE49-F238E27FC236}">
                    <a16:creationId xmlns:a16="http://schemas.microsoft.com/office/drawing/2014/main" id="{79B23684-B4E7-47AC-87FA-47E2CFA1AC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5" y="1753"/>
                <a:ext cx="1" cy="38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25" name="Line 407">
                <a:extLst>
                  <a:ext uri="{FF2B5EF4-FFF2-40B4-BE49-F238E27FC236}">
                    <a16:creationId xmlns:a16="http://schemas.microsoft.com/office/drawing/2014/main" id="{198969B1-8919-415A-B652-E687761EEA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84" y="1753"/>
                <a:ext cx="1" cy="38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26" name="Line 408">
                <a:extLst>
                  <a:ext uri="{FF2B5EF4-FFF2-40B4-BE49-F238E27FC236}">
                    <a16:creationId xmlns:a16="http://schemas.microsoft.com/office/drawing/2014/main" id="{AD98FB2A-43C3-4978-A3ED-B20CF53F2A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5" y="1753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27" name="Line 409">
                <a:extLst>
                  <a:ext uri="{FF2B5EF4-FFF2-40B4-BE49-F238E27FC236}">
                    <a16:creationId xmlns:a16="http://schemas.microsoft.com/office/drawing/2014/main" id="{74199A66-677B-49FD-9BC7-A2DBBFB9B4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95" y="1641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28" name="Line 410">
                <a:extLst>
                  <a:ext uri="{FF2B5EF4-FFF2-40B4-BE49-F238E27FC236}">
                    <a16:creationId xmlns:a16="http://schemas.microsoft.com/office/drawing/2014/main" id="{758DA59F-3898-479D-8E71-5DC150D108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84" y="1641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29" name="Line 411">
                <a:extLst>
                  <a:ext uri="{FF2B5EF4-FFF2-40B4-BE49-F238E27FC236}">
                    <a16:creationId xmlns:a16="http://schemas.microsoft.com/office/drawing/2014/main" id="{B1893068-7997-4CF9-B02A-D379A593D1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7" y="1641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30" name="Line 412">
                <a:extLst>
                  <a:ext uri="{FF2B5EF4-FFF2-40B4-BE49-F238E27FC236}">
                    <a16:creationId xmlns:a16="http://schemas.microsoft.com/office/drawing/2014/main" id="{B1538F4C-6FDE-4A64-974C-F2DEB887FC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66" y="1641"/>
                <a:ext cx="1" cy="38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31" name="Line 413">
                <a:extLst>
                  <a:ext uri="{FF2B5EF4-FFF2-40B4-BE49-F238E27FC236}">
                    <a16:creationId xmlns:a16="http://schemas.microsoft.com/office/drawing/2014/main" id="{988ABE59-C5DC-40A5-87D3-ABF786AB4D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84" y="2030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32" name="Line 414">
                <a:extLst>
                  <a:ext uri="{FF2B5EF4-FFF2-40B4-BE49-F238E27FC236}">
                    <a16:creationId xmlns:a16="http://schemas.microsoft.com/office/drawing/2014/main" id="{89730DB1-820E-4BE9-8985-0FD0AED5D3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95" y="1641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33" name="Line 415">
                <a:extLst>
                  <a:ext uri="{FF2B5EF4-FFF2-40B4-BE49-F238E27FC236}">
                    <a16:creationId xmlns:a16="http://schemas.microsoft.com/office/drawing/2014/main" id="{B2DBEF39-48A6-426B-A079-99926A6617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84" y="1641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34" name="Line 416">
                <a:extLst>
                  <a:ext uri="{FF2B5EF4-FFF2-40B4-BE49-F238E27FC236}">
                    <a16:creationId xmlns:a16="http://schemas.microsoft.com/office/drawing/2014/main" id="{DEBB7540-1FA2-44A1-9687-CD3FA4452A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5" y="1753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35" name="Line 417">
                <a:extLst>
                  <a:ext uri="{FF2B5EF4-FFF2-40B4-BE49-F238E27FC236}">
                    <a16:creationId xmlns:a16="http://schemas.microsoft.com/office/drawing/2014/main" id="{0B825D8D-6ABB-482F-90C0-1FC2A570F9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84" y="1641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36" name="Line 418">
                <a:extLst>
                  <a:ext uri="{FF2B5EF4-FFF2-40B4-BE49-F238E27FC236}">
                    <a16:creationId xmlns:a16="http://schemas.microsoft.com/office/drawing/2014/main" id="{9D891E5D-7504-4631-8D09-2A1C0854DE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5" y="1753"/>
                <a:ext cx="1" cy="38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37" name="Line 419">
                <a:extLst>
                  <a:ext uri="{FF2B5EF4-FFF2-40B4-BE49-F238E27FC236}">
                    <a16:creationId xmlns:a16="http://schemas.microsoft.com/office/drawing/2014/main" id="{AB53F50C-7027-44AE-A605-660AA5E3FB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5" y="1753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38" name="Line 420">
                <a:extLst>
                  <a:ext uri="{FF2B5EF4-FFF2-40B4-BE49-F238E27FC236}">
                    <a16:creationId xmlns:a16="http://schemas.microsoft.com/office/drawing/2014/main" id="{1270EDB8-0904-47A7-8BE9-34166EEB06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5" y="2142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39" name="Line 421">
                <a:extLst>
                  <a:ext uri="{FF2B5EF4-FFF2-40B4-BE49-F238E27FC236}">
                    <a16:creationId xmlns:a16="http://schemas.microsoft.com/office/drawing/2014/main" id="{7E00FAB8-3D94-4C72-ADE7-50EB1C3040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84" y="1753"/>
                <a:ext cx="1" cy="38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40" name="Line 422">
                <a:extLst>
                  <a:ext uri="{FF2B5EF4-FFF2-40B4-BE49-F238E27FC236}">
                    <a16:creationId xmlns:a16="http://schemas.microsoft.com/office/drawing/2014/main" id="{655FA4A6-CB90-4E98-A562-4F7F7F3637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84" y="2030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41" name="Line 423">
                <a:extLst>
                  <a:ext uri="{FF2B5EF4-FFF2-40B4-BE49-F238E27FC236}">
                    <a16:creationId xmlns:a16="http://schemas.microsoft.com/office/drawing/2014/main" id="{7E0F9E06-A25C-4E6C-B16A-1504F4D585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84" y="2030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42" name="Line 424">
                <a:extLst>
                  <a:ext uri="{FF2B5EF4-FFF2-40B4-BE49-F238E27FC236}">
                    <a16:creationId xmlns:a16="http://schemas.microsoft.com/office/drawing/2014/main" id="{F2BE25AC-FB33-4FB7-9048-9B338A9E36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5" y="2142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43" name="Line 425">
                <a:extLst>
                  <a:ext uri="{FF2B5EF4-FFF2-40B4-BE49-F238E27FC236}">
                    <a16:creationId xmlns:a16="http://schemas.microsoft.com/office/drawing/2014/main" id="{BA5EF1F5-7E1E-49CB-835E-ADBCCC4115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95" y="2030"/>
                <a:ext cx="182" cy="1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44" name="Line 426">
                <a:extLst>
                  <a:ext uri="{FF2B5EF4-FFF2-40B4-BE49-F238E27FC236}">
                    <a16:creationId xmlns:a16="http://schemas.microsoft.com/office/drawing/2014/main" id="{035886AC-CC3B-4FF7-80FC-A43518F96A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95" y="2030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45" name="Line 427">
                <a:extLst>
                  <a:ext uri="{FF2B5EF4-FFF2-40B4-BE49-F238E27FC236}">
                    <a16:creationId xmlns:a16="http://schemas.microsoft.com/office/drawing/2014/main" id="{BCAD805C-517F-4753-8BA4-1FC3CBA8F1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5" y="1753"/>
                <a:ext cx="1" cy="38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46" name="Line 428">
                <a:extLst>
                  <a:ext uri="{FF2B5EF4-FFF2-40B4-BE49-F238E27FC236}">
                    <a16:creationId xmlns:a16="http://schemas.microsoft.com/office/drawing/2014/main" id="{EE357A47-0705-4A4A-A02D-F87783EDF2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95" y="1641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47" name="Line 429">
                <a:extLst>
                  <a:ext uri="{FF2B5EF4-FFF2-40B4-BE49-F238E27FC236}">
                    <a16:creationId xmlns:a16="http://schemas.microsoft.com/office/drawing/2014/main" id="{42E4A45D-5181-4F2C-988C-1196F41345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7" y="2030"/>
                <a:ext cx="38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48" name="Line 430">
                <a:extLst>
                  <a:ext uri="{FF2B5EF4-FFF2-40B4-BE49-F238E27FC236}">
                    <a16:creationId xmlns:a16="http://schemas.microsoft.com/office/drawing/2014/main" id="{6D13B93F-392D-4837-AB77-072313482F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7" y="1641"/>
                <a:ext cx="1" cy="38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49" name="Line 431">
                <a:extLst>
                  <a:ext uri="{FF2B5EF4-FFF2-40B4-BE49-F238E27FC236}">
                    <a16:creationId xmlns:a16="http://schemas.microsoft.com/office/drawing/2014/main" id="{F1786139-201C-40DB-8506-81C3D6784A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95" y="2030"/>
                <a:ext cx="182" cy="1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4392" name="Group 460">
              <a:extLst>
                <a:ext uri="{FF2B5EF4-FFF2-40B4-BE49-F238E27FC236}">
                  <a16:creationId xmlns:a16="http://schemas.microsoft.com/office/drawing/2014/main" id="{C0C785E0-C2AC-4BFE-9779-0DAF2DC77D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2" y="2810"/>
              <a:ext cx="912" cy="694"/>
              <a:chOff x="2848" y="1375"/>
              <a:chExt cx="1054" cy="802"/>
            </a:xfrm>
          </p:grpSpPr>
          <p:sp>
            <p:nvSpPr>
              <p:cNvPr id="14394" name="Rectangle 434">
                <a:extLst>
                  <a:ext uri="{FF2B5EF4-FFF2-40B4-BE49-F238E27FC236}">
                    <a16:creationId xmlns:a16="http://schemas.microsoft.com/office/drawing/2014/main" id="{33C86875-5872-47A6-8257-B2BA4DF251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1" y="1642"/>
                <a:ext cx="265" cy="267"/>
              </a:xfrm>
              <a:prstGeom prst="rect">
                <a:avLst/>
              </a:prstGeom>
              <a:solidFill>
                <a:srgbClr val="09FFA3"/>
              </a:solidFill>
              <a:ln w="0">
                <a:solidFill>
                  <a:srgbClr val="09FFA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hr-HR" altLang="sr-Latn-RS" sz="2400"/>
              </a:p>
            </p:txBody>
          </p:sp>
          <p:sp>
            <p:nvSpPr>
              <p:cNvPr id="14395" name="Rectangle 435">
                <a:extLst>
                  <a:ext uri="{FF2B5EF4-FFF2-40B4-BE49-F238E27FC236}">
                    <a16:creationId xmlns:a16="http://schemas.microsoft.com/office/drawing/2014/main" id="{DD683C9E-C0BA-4FBB-931A-A1479A2626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8" y="1642"/>
                <a:ext cx="263" cy="267"/>
              </a:xfrm>
              <a:prstGeom prst="rect">
                <a:avLst/>
              </a:prstGeom>
              <a:solidFill>
                <a:srgbClr val="FF00FF"/>
              </a:solidFill>
              <a:ln w="0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hr-HR" altLang="sr-Latn-RS" sz="2400"/>
              </a:p>
            </p:txBody>
          </p:sp>
          <p:sp>
            <p:nvSpPr>
              <p:cNvPr id="14396" name="Rectangle 436">
                <a:extLst>
                  <a:ext uri="{FF2B5EF4-FFF2-40B4-BE49-F238E27FC236}">
                    <a16:creationId xmlns:a16="http://schemas.microsoft.com/office/drawing/2014/main" id="{3674FCFF-5871-49E3-8303-8DBF3FB2CF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1" y="1909"/>
                <a:ext cx="265" cy="267"/>
              </a:xfrm>
              <a:prstGeom prst="rect">
                <a:avLst/>
              </a:prstGeom>
              <a:solidFill>
                <a:srgbClr val="FFFF00"/>
              </a:solidFill>
              <a:ln w="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hr-HR" altLang="sr-Latn-RS" sz="2400"/>
              </a:p>
            </p:txBody>
          </p:sp>
          <p:sp>
            <p:nvSpPr>
              <p:cNvPr id="14397" name="Rectangle 437">
                <a:extLst>
                  <a:ext uri="{FF2B5EF4-FFF2-40B4-BE49-F238E27FC236}">
                    <a16:creationId xmlns:a16="http://schemas.microsoft.com/office/drawing/2014/main" id="{E6B6A3B7-E1BB-4CF3-AC30-D83DAE9930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6" y="1642"/>
                <a:ext cx="262" cy="267"/>
              </a:xfrm>
              <a:prstGeom prst="rect">
                <a:avLst/>
              </a:prstGeom>
              <a:solidFill>
                <a:srgbClr val="FF00FF"/>
              </a:solidFill>
              <a:ln w="0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hr-HR" altLang="sr-Latn-RS" sz="2400"/>
              </a:p>
            </p:txBody>
          </p:sp>
          <p:sp>
            <p:nvSpPr>
              <p:cNvPr id="14398" name="Rectangle 438">
                <a:extLst>
                  <a:ext uri="{FF2B5EF4-FFF2-40B4-BE49-F238E27FC236}">
                    <a16:creationId xmlns:a16="http://schemas.microsoft.com/office/drawing/2014/main" id="{42C47C99-3178-4A95-995D-7D1B0198C0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8" y="1642"/>
                <a:ext cx="263" cy="267"/>
              </a:xfrm>
              <a:prstGeom prst="rect">
                <a:avLst/>
              </a:prstGeom>
              <a:solidFill>
                <a:srgbClr val="09FFA3"/>
              </a:solidFill>
              <a:ln w="0">
                <a:solidFill>
                  <a:srgbClr val="09FFA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hr-HR" altLang="sr-Latn-RS" sz="2400"/>
              </a:p>
            </p:txBody>
          </p:sp>
          <p:sp>
            <p:nvSpPr>
              <p:cNvPr id="14399" name="Rectangle 439">
                <a:extLst>
                  <a:ext uri="{FF2B5EF4-FFF2-40B4-BE49-F238E27FC236}">
                    <a16:creationId xmlns:a16="http://schemas.microsoft.com/office/drawing/2014/main" id="{4E3E25C6-85D7-4260-B0C4-EBFA81582B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1" y="1375"/>
                <a:ext cx="265" cy="267"/>
              </a:xfrm>
              <a:prstGeom prst="rect">
                <a:avLst/>
              </a:prstGeom>
              <a:solidFill>
                <a:srgbClr val="FFFF00"/>
              </a:solidFill>
              <a:ln w="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hr-HR" altLang="sr-Latn-RS" sz="2400"/>
              </a:p>
            </p:txBody>
          </p:sp>
          <p:sp>
            <p:nvSpPr>
              <p:cNvPr id="14400" name="Line 440">
                <a:extLst>
                  <a:ext uri="{FF2B5EF4-FFF2-40B4-BE49-F238E27FC236}">
                    <a16:creationId xmlns:a16="http://schemas.microsoft.com/office/drawing/2014/main" id="{C12ED37F-8706-4763-A30A-C5801565D2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1" y="1642"/>
                <a:ext cx="265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01" name="Line 441">
                <a:extLst>
                  <a:ext uri="{FF2B5EF4-FFF2-40B4-BE49-F238E27FC236}">
                    <a16:creationId xmlns:a16="http://schemas.microsoft.com/office/drawing/2014/main" id="{0816BA22-20C7-4B20-A2DC-CA7D148D42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6" y="1642"/>
                <a:ext cx="1" cy="2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02" name="Line 442">
                <a:extLst>
                  <a:ext uri="{FF2B5EF4-FFF2-40B4-BE49-F238E27FC236}">
                    <a16:creationId xmlns:a16="http://schemas.microsoft.com/office/drawing/2014/main" id="{994A3C18-F9C5-429F-90FE-32AED770DA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1" y="1375"/>
                <a:ext cx="1" cy="2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03" name="Line 443">
                <a:extLst>
                  <a:ext uri="{FF2B5EF4-FFF2-40B4-BE49-F238E27FC236}">
                    <a16:creationId xmlns:a16="http://schemas.microsoft.com/office/drawing/2014/main" id="{563E98B8-E7B6-4DB0-8543-B2F2331DBB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6" y="1375"/>
                <a:ext cx="1" cy="2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04" name="Line 444">
                <a:extLst>
                  <a:ext uri="{FF2B5EF4-FFF2-40B4-BE49-F238E27FC236}">
                    <a16:creationId xmlns:a16="http://schemas.microsoft.com/office/drawing/2014/main" id="{D5B40432-85EF-4701-8254-770DB56B4E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1" y="1375"/>
                <a:ext cx="265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05" name="Line 445">
                <a:extLst>
                  <a:ext uri="{FF2B5EF4-FFF2-40B4-BE49-F238E27FC236}">
                    <a16:creationId xmlns:a16="http://schemas.microsoft.com/office/drawing/2014/main" id="{3F740943-D4A9-4B72-BF25-260CABF7E7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6" y="1642"/>
                <a:ext cx="262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06" name="Line 446">
                <a:extLst>
                  <a:ext uri="{FF2B5EF4-FFF2-40B4-BE49-F238E27FC236}">
                    <a16:creationId xmlns:a16="http://schemas.microsoft.com/office/drawing/2014/main" id="{5C26341D-2B28-4D8B-9073-40787A35C8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01" y="1642"/>
                <a:ext cx="1" cy="2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07" name="Line 447">
                <a:extLst>
                  <a:ext uri="{FF2B5EF4-FFF2-40B4-BE49-F238E27FC236}">
                    <a16:creationId xmlns:a16="http://schemas.microsoft.com/office/drawing/2014/main" id="{7C1BAB84-CCFA-41D6-8CE9-2E34AE2338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38" y="1642"/>
                <a:ext cx="263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08" name="Line 448">
                <a:extLst>
                  <a:ext uri="{FF2B5EF4-FFF2-40B4-BE49-F238E27FC236}">
                    <a16:creationId xmlns:a16="http://schemas.microsoft.com/office/drawing/2014/main" id="{66DAC8A2-DF44-4D6D-B6D8-EEF60A45FA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38" y="1909"/>
                <a:ext cx="263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09" name="Line 449">
                <a:extLst>
                  <a:ext uri="{FF2B5EF4-FFF2-40B4-BE49-F238E27FC236}">
                    <a16:creationId xmlns:a16="http://schemas.microsoft.com/office/drawing/2014/main" id="{C810874F-E951-4AFE-BE5D-649B153B65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38" y="1642"/>
                <a:ext cx="1" cy="2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10" name="Line 450">
                <a:extLst>
                  <a:ext uri="{FF2B5EF4-FFF2-40B4-BE49-F238E27FC236}">
                    <a16:creationId xmlns:a16="http://schemas.microsoft.com/office/drawing/2014/main" id="{6B422DA3-DDAB-44CE-9B20-BB75EC3C7C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6" y="1909"/>
                <a:ext cx="262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11" name="Line 451">
                <a:extLst>
                  <a:ext uri="{FF2B5EF4-FFF2-40B4-BE49-F238E27FC236}">
                    <a16:creationId xmlns:a16="http://schemas.microsoft.com/office/drawing/2014/main" id="{11EB33F2-9AF3-49D2-84C6-321200CB8A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6" y="1909"/>
                <a:ext cx="1" cy="2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12" name="Line 452">
                <a:extLst>
                  <a:ext uri="{FF2B5EF4-FFF2-40B4-BE49-F238E27FC236}">
                    <a16:creationId xmlns:a16="http://schemas.microsoft.com/office/drawing/2014/main" id="{D730A838-8F53-4BDF-B10D-2F484EA98D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1" y="2176"/>
                <a:ext cx="265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13" name="Line 453">
                <a:extLst>
                  <a:ext uri="{FF2B5EF4-FFF2-40B4-BE49-F238E27FC236}">
                    <a16:creationId xmlns:a16="http://schemas.microsoft.com/office/drawing/2014/main" id="{B6BE43A9-2633-4681-B4DF-5F70FA6E46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1" y="1909"/>
                <a:ext cx="1" cy="7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14" name="Line 454">
                <a:extLst>
                  <a:ext uri="{FF2B5EF4-FFF2-40B4-BE49-F238E27FC236}">
                    <a16:creationId xmlns:a16="http://schemas.microsoft.com/office/drawing/2014/main" id="{DFB6FE92-DAA3-4256-A380-49D5CD51E7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8" y="1909"/>
                <a:ext cx="263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15" name="Line 455">
                <a:extLst>
                  <a:ext uri="{FF2B5EF4-FFF2-40B4-BE49-F238E27FC236}">
                    <a16:creationId xmlns:a16="http://schemas.microsoft.com/office/drawing/2014/main" id="{2C47FF2E-3C9E-4909-BDED-DDE00CDC11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8" y="1642"/>
                <a:ext cx="1" cy="2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16" name="Line 456">
                <a:extLst>
                  <a:ext uri="{FF2B5EF4-FFF2-40B4-BE49-F238E27FC236}">
                    <a16:creationId xmlns:a16="http://schemas.microsoft.com/office/drawing/2014/main" id="{26D9D02A-0F56-4BBD-92C1-B3AABEF125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8" y="1642"/>
                <a:ext cx="263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17" name="Line 457">
                <a:extLst>
                  <a:ext uri="{FF2B5EF4-FFF2-40B4-BE49-F238E27FC236}">
                    <a16:creationId xmlns:a16="http://schemas.microsoft.com/office/drawing/2014/main" id="{9FEF0468-0950-4F40-8C95-EFED81714B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1" y="1909"/>
                <a:ext cx="265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18" name="Line 458">
                <a:extLst>
                  <a:ext uri="{FF2B5EF4-FFF2-40B4-BE49-F238E27FC236}">
                    <a16:creationId xmlns:a16="http://schemas.microsoft.com/office/drawing/2014/main" id="{411D9ECB-75B0-4040-93BC-354183A74E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1" y="1642"/>
                <a:ext cx="1" cy="2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419" name="Line 459">
                <a:extLst>
                  <a:ext uri="{FF2B5EF4-FFF2-40B4-BE49-F238E27FC236}">
                    <a16:creationId xmlns:a16="http://schemas.microsoft.com/office/drawing/2014/main" id="{CBB66744-BBE9-4156-A666-D3560EC092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1" y="1909"/>
                <a:ext cx="1" cy="2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14393" name="Line 491">
              <a:extLst>
                <a:ext uri="{FF2B5EF4-FFF2-40B4-BE49-F238E27FC236}">
                  <a16:creationId xmlns:a16="http://schemas.microsoft.com/office/drawing/2014/main" id="{994C1D8C-1534-4CBF-9F99-A1B1981E69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316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33309" name="Group 541">
            <a:extLst>
              <a:ext uri="{FF2B5EF4-FFF2-40B4-BE49-F238E27FC236}">
                <a16:creationId xmlns:a16="http://schemas.microsoft.com/office/drawing/2014/main" id="{2E8AA96F-F6D3-4F93-AE1F-2DB070B9E6A0}"/>
              </a:ext>
            </a:extLst>
          </p:cNvPr>
          <p:cNvGrpSpPr>
            <a:grpSpLocks/>
          </p:cNvGrpSpPr>
          <p:nvPr/>
        </p:nvGrpSpPr>
        <p:grpSpPr bwMode="auto">
          <a:xfrm>
            <a:off x="7924801" y="4343400"/>
            <a:ext cx="1958975" cy="1049338"/>
            <a:chOff x="4032" y="2928"/>
            <a:chExt cx="1234" cy="661"/>
          </a:xfrm>
        </p:grpSpPr>
        <p:grpSp>
          <p:nvGrpSpPr>
            <p:cNvPr id="14348" name="Group 508">
              <a:extLst>
                <a:ext uri="{FF2B5EF4-FFF2-40B4-BE49-F238E27FC236}">
                  <a16:creationId xmlns:a16="http://schemas.microsoft.com/office/drawing/2014/main" id="{702029AA-E681-4C18-81F5-0090D68588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3021"/>
              <a:ext cx="384" cy="364"/>
              <a:chOff x="2892" y="1644"/>
              <a:chExt cx="532" cy="504"/>
            </a:xfrm>
          </p:grpSpPr>
          <p:sp>
            <p:nvSpPr>
              <p:cNvPr id="14376" name="Freeform 493">
                <a:extLst>
                  <a:ext uri="{FF2B5EF4-FFF2-40B4-BE49-F238E27FC236}">
                    <a16:creationId xmlns:a16="http://schemas.microsoft.com/office/drawing/2014/main" id="{F4D7C247-AE85-48C8-8FA3-77E15004AD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2" y="1644"/>
                <a:ext cx="260" cy="503"/>
              </a:xfrm>
              <a:custGeom>
                <a:avLst/>
                <a:gdLst>
                  <a:gd name="T0" fmla="*/ 0 w 260"/>
                  <a:gd name="T1" fmla="*/ 455 h 503"/>
                  <a:gd name="T2" fmla="*/ 74 w 260"/>
                  <a:gd name="T3" fmla="*/ 503 h 503"/>
                  <a:gd name="T4" fmla="*/ 260 w 260"/>
                  <a:gd name="T5" fmla="*/ 0 h 503"/>
                  <a:gd name="T6" fmla="*/ 0 w 260"/>
                  <a:gd name="T7" fmla="*/ 455 h 50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0" h="503">
                    <a:moveTo>
                      <a:pt x="0" y="455"/>
                    </a:moveTo>
                    <a:lnTo>
                      <a:pt x="74" y="503"/>
                    </a:lnTo>
                    <a:lnTo>
                      <a:pt x="260" y="0"/>
                    </a:lnTo>
                    <a:lnTo>
                      <a:pt x="0" y="455"/>
                    </a:lnTo>
                    <a:close/>
                  </a:path>
                </a:pathLst>
              </a:custGeom>
              <a:solidFill>
                <a:srgbClr val="45A2FE"/>
              </a:solidFill>
              <a:ln w="0">
                <a:solidFill>
                  <a:srgbClr val="45A2F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77" name="Freeform 494">
                <a:extLst>
                  <a:ext uri="{FF2B5EF4-FFF2-40B4-BE49-F238E27FC236}">
                    <a16:creationId xmlns:a16="http://schemas.microsoft.com/office/drawing/2014/main" id="{1A596203-330E-42C6-9587-EDF568B256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2" y="1644"/>
                <a:ext cx="272" cy="503"/>
              </a:xfrm>
              <a:custGeom>
                <a:avLst/>
                <a:gdLst>
                  <a:gd name="T0" fmla="*/ 118 w 272"/>
                  <a:gd name="T1" fmla="*/ 503 h 503"/>
                  <a:gd name="T2" fmla="*/ 272 w 272"/>
                  <a:gd name="T3" fmla="*/ 423 h 503"/>
                  <a:gd name="T4" fmla="*/ 0 w 272"/>
                  <a:gd name="T5" fmla="*/ 0 h 503"/>
                  <a:gd name="T6" fmla="*/ 118 w 272"/>
                  <a:gd name="T7" fmla="*/ 503 h 50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2" h="503">
                    <a:moveTo>
                      <a:pt x="118" y="503"/>
                    </a:moveTo>
                    <a:lnTo>
                      <a:pt x="272" y="423"/>
                    </a:lnTo>
                    <a:lnTo>
                      <a:pt x="0" y="0"/>
                    </a:lnTo>
                    <a:lnTo>
                      <a:pt x="118" y="503"/>
                    </a:lnTo>
                    <a:close/>
                  </a:path>
                </a:pathLst>
              </a:custGeom>
              <a:solidFill>
                <a:srgbClr val="2D2DFF"/>
              </a:solidFill>
              <a:ln w="0">
                <a:solidFill>
                  <a:srgbClr val="2D2D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78" name="Freeform 495">
                <a:extLst>
                  <a:ext uri="{FF2B5EF4-FFF2-40B4-BE49-F238E27FC236}">
                    <a16:creationId xmlns:a16="http://schemas.microsoft.com/office/drawing/2014/main" id="{D0CCDBB4-D494-47AC-AA02-6049AD59C6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6" y="1644"/>
                <a:ext cx="304" cy="503"/>
              </a:xfrm>
              <a:custGeom>
                <a:avLst/>
                <a:gdLst>
                  <a:gd name="T0" fmla="*/ 0 w 304"/>
                  <a:gd name="T1" fmla="*/ 503 h 503"/>
                  <a:gd name="T2" fmla="*/ 304 w 304"/>
                  <a:gd name="T3" fmla="*/ 503 h 503"/>
                  <a:gd name="T4" fmla="*/ 186 w 304"/>
                  <a:gd name="T5" fmla="*/ 0 h 503"/>
                  <a:gd name="T6" fmla="*/ 0 w 304"/>
                  <a:gd name="T7" fmla="*/ 503 h 50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4" h="503">
                    <a:moveTo>
                      <a:pt x="0" y="503"/>
                    </a:moveTo>
                    <a:lnTo>
                      <a:pt x="304" y="503"/>
                    </a:lnTo>
                    <a:lnTo>
                      <a:pt x="186" y="0"/>
                    </a:lnTo>
                    <a:lnTo>
                      <a:pt x="0" y="503"/>
                    </a:lnTo>
                    <a:close/>
                  </a:path>
                </a:pathLst>
              </a:custGeom>
              <a:solidFill>
                <a:srgbClr val="0280FD"/>
              </a:solidFill>
              <a:ln w="0">
                <a:solidFill>
                  <a:srgbClr val="0280F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79" name="Line 496">
                <a:extLst>
                  <a:ext uri="{FF2B5EF4-FFF2-40B4-BE49-F238E27FC236}">
                    <a16:creationId xmlns:a16="http://schemas.microsoft.com/office/drawing/2014/main" id="{E6142282-0106-4F4C-99F6-10FE28D49A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6" y="2147"/>
                <a:ext cx="30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80" name="Line 497">
                <a:extLst>
                  <a:ext uri="{FF2B5EF4-FFF2-40B4-BE49-F238E27FC236}">
                    <a16:creationId xmlns:a16="http://schemas.microsoft.com/office/drawing/2014/main" id="{9B9ABC1A-A8D6-4FE6-B9E2-B557885B1F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70" y="2067"/>
                <a:ext cx="154" cy="8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81" name="Line 498">
                <a:extLst>
                  <a:ext uri="{FF2B5EF4-FFF2-40B4-BE49-F238E27FC236}">
                    <a16:creationId xmlns:a16="http://schemas.microsoft.com/office/drawing/2014/main" id="{5F20D804-8636-4E67-B76A-7EB9F29CA6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2" y="2099"/>
                <a:ext cx="74" cy="48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82" name="Line 499">
                <a:extLst>
                  <a:ext uri="{FF2B5EF4-FFF2-40B4-BE49-F238E27FC236}">
                    <a16:creationId xmlns:a16="http://schemas.microsoft.com/office/drawing/2014/main" id="{8E0705E6-4D12-4659-93A5-6997515CB5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66" y="1644"/>
                <a:ext cx="186" cy="50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83" name="Line 500">
                <a:extLst>
                  <a:ext uri="{FF2B5EF4-FFF2-40B4-BE49-F238E27FC236}">
                    <a16:creationId xmlns:a16="http://schemas.microsoft.com/office/drawing/2014/main" id="{24EDB8EC-8FC2-48B1-8D76-C6205498BC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52" y="1644"/>
                <a:ext cx="118" cy="50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84" name="Line 501">
                <a:extLst>
                  <a:ext uri="{FF2B5EF4-FFF2-40B4-BE49-F238E27FC236}">
                    <a16:creationId xmlns:a16="http://schemas.microsoft.com/office/drawing/2014/main" id="{E83B8918-3600-4DAA-8210-C79A64B2B6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52" y="1644"/>
                <a:ext cx="272" cy="42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85" name="Line 502">
                <a:extLst>
                  <a:ext uri="{FF2B5EF4-FFF2-40B4-BE49-F238E27FC236}">
                    <a16:creationId xmlns:a16="http://schemas.microsoft.com/office/drawing/2014/main" id="{D06877AD-1675-4C4B-A399-A003964357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92" y="1644"/>
                <a:ext cx="260" cy="45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86" name="Line 503">
                <a:extLst>
                  <a:ext uri="{FF2B5EF4-FFF2-40B4-BE49-F238E27FC236}">
                    <a16:creationId xmlns:a16="http://schemas.microsoft.com/office/drawing/2014/main" id="{794095FD-907E-4479-AB7B-A7D7432CCD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92" y="2020"/>
                <a:ext cx="151" cy="7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87" name="Line 504">
                <a:extLst>
                  <a:ext uri="{FF2B5EF4-FFF2-40B4-BE49-F238E27FC236}">
                    <a16:creationId xmlns:a16="http://schemas.microsoft.com/office/drawing/2014/main" id="{CCD38F77-7665-40FF-93AC-AF40057AA8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3" y="2020"/>
                <a:ext cx="30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88" name="Line 505">
                <a:extLst>
                  <a:ext uri="{FF2B5EF4-FFF2-40B4-BE49-F238E27FC236}">
                    <a16:creationId xmlns:a16="http://schemas.microsoft.com/office/drawing/2014/main" id="{DFD67702-8278-429B-98B3-5682CC9257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47" y="2020"/>
                <a:ext cx="77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89" name="Line 506">
                <a:extLst>
                  <a:ext uri="{FF2B5EF4-FFF2-40B4-BE49-F238E27FC236}">
                    <a16:creationId xmlns:a16="http://schemas.microsoft.com/office/drawing/2014/main" id="{5B1BAE16-7CC3-4909-AB90-547DA3E61C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52" y="1644"/>
                <a:ext cx="195" cy="3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90" name="Line 507">
                <a:extLst>
                  <a:ext uri="{FF2B5EF4-FFF2-40B4-BE49-F238E27FC236}">
                    <a16:creationId xmlns:a16="http://schemas.microsoft.com/office/drawing/2014/main" id="{84D2DC57-8E67-444D-B1BD-5D6FB791E3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43" y="1644"/>
                <a:ext cx="109" cy="3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4349" name="Group 536">
              <a:extLst>
                <a:ext uri="{FF2B5EF4-FFF2-40B4-BE49-F238E27FC236}">
                  <a16:creationId xmlns:a16="http://schemas.microsoft.com/office/drawing/2014/main" id="{CC4D3DBE-CDEC-4657-AABC-E377F92405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" y="2928"/>
              <a:ext cx="575" cy="661"/>
              <a:chOff x="4114" y="1713"/>
              <a:chExt cx="421" cy="484"/>
            </a:xfrm>
          </p:grpSpPr>
          <p:sp>
            <p:nvSpPr>
              <p:cNvPr id="14351" name="Freeform 511">
                <a:extLst>
                  <a:ext uri="{FF2B5EF4-FFF2-40B4-BE49-F238E27FC236}">
                    <a16:creationId xmlns:a16="http://schemas.microsoft.com/office/drawing/2014/main" id="{C801D3D0-845C-4489-B187-D9EC5A8E0E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1" y="1876"/>
                <a:ext cx="187" cy="158"/>
              </a:xfrm>
              <a:custGeom>
                <a:avLst/>
                <a:gdLst>
                  <a:gd name="T0" fmla="*/ 47 w 187"/>
                  <a:gd name="T1" fmla="*/ 158 h 158"/>
                  <a:gd name="T2" fmla="*/ 140 w 187"/>
                  <a:gd name="T3" fmla="*/ 158 h 158"/>
                  <a:gd name="T4" fmla="*/ 187 w 187"/>
                  <a:gd name="T5" fmla="*/ 78 h 158"/>
                  <a:gd name="T6" fmla="*/ 140 w 187"/>
                  <a:gd name="T7" fmla="*/ 0 h 158"/>
                  <a:gd name="T8" fmla="*/ 47 w 187"/>
                  <a:gd name="T9" fmla="*/ 0 h 158"/>
                  <a:gd name="T10" fmla="*/ 0 w 187"/>
                  <a:gd name="T11" fmla="*/ 78 h 158"/>
                  <a:gd name="T12" fmla="*/ 47 w 187"/>
                  <a:gd name="T13" fmla="*/ 158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7" h="158">
                    <a:moveTo>
                      <a:pt x="47" y="158"/>
                    </a:moveTo>
                    <a:lnTo>
                      <a:pt x="140" y="158"/>
                    </a:lnTo>
                    <a:lnTo>
                      <a:pt x="187" y="78"/>
                    </a:lnTo>
                    <a:lnTo>
                      <a:pt x="140" y="0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47" y="158"/>
                    </a:lnTo>
                    <a:close/>
                  </a:path>
                </a:pathLst>
              </a:custGeom>
              <a:solidFill>
                <a:srgbClr val="00FFFF"/>
              </a:solidFill>
              <a:ln w="0">
                <a:solidFill>
                  <a:srgbClr val="00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52" name="Freeform 512">
                <a:extLst>
                  <a:ext uri="{FF2B5EF4-FFF2-40B4-BE49-F238E27FC236}">
                    <a16:creationId xmlns:a16="http://schemas.microsoft.com/office/drawing/2014/main" id="{B1C7633D-96CC-4531-9658-254839E572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4" y="1954"/>
                <a:ext cx="164" cy="121"/>
              </a:xfrm>
              <a:custGeom>
                <a:avLst/>
                <a:gdLst>
                  <a:gd name="T0" fmla="*/ 117 w 164"/>
                  <a:gd name="T1" fmla="*/ 0 h 121"/>
                  <a:gd name="T2" fmla="*/ 164 w 164"/>
                  <a:gd name="T3" fmla="*/ 80 h 121"/>
                  <a:gd name="T4" fmla="*/ 0 w 164"/>
                  <a:gd name="T5" fmla="*/ 121 h 121"/>
                  <a:gd name="T6" fmla="*/ 117 w 164"/>
                  <a:gd name="T7" fmla="*/ 0 h 1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4" h="121">
                    <a:moveTo>
                      <a:pt x="117" y="0"/>
                    </a:moveTo>
                    <a:lnTo>
                      <a:pt x="164" y="80"/>
                    </a:lnTo>
                    <a:lnTo>
                      <a:pt x="0" y="121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45A2FE"/>
              </a:solidFill>
              <a:ln w="0">
                <a:solidFill>
                  <a:srgbClr val="45A2F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53" name="Freeform 513">
                <a:extLst>
                  <a:ext uri="{FF2B5EF4-FFF2-40B4-BE49-F238E27FC236}">
                    <a16:creationId xmlns:a16="http://schemas.microsoft.com/office/drawing/2014/main" id="{17DEF1FF-2FC6-4964-B729-C25F8D7863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4" y="1835"/>
                <a:ext cx="164" cy="119"/>
              </a:xfrm>
              <a:custGeom>
                <a:avLst/>
                <a:gdLst>
                  <a:gd name="T0" fmla="*/ 164 w 164"/>
                  <a:gd name="T1" fmla="*/ 41 h 119"/>
                  <a:gd name="T2" fmla="*/ 117 w 164"/>
                  <a:gd name="T3" fmla="*/ 119 h 119"/>
                  <a:gd name="T4" fmla="*/ 0 w 164"/>
                  <a:gd name="T5" fmla="*/ 0 h 119"/>
                  <a:gd name="T6" fmla="*/ 164 w 164"/>
                  <a:gd name="T7" fmla="*/ 41 h 1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4" h="119">
                    <a:moveTo>
                      <a:pt x="164" y="41"/>
                    </a:moveTo>
                    <a:lnTo>
                      <a:pt x="117" y="119"/>
                    </a:lnTo>
                    <a:lnTo>
                      <a:pt x="0" y="0"/>
                    </a:lnTo>
                    <a:lnTo>
                      <a:pt x="164" y="41"/>
                    </a:lnTo>
                    <a:close/>
                  </a:path>
                </a:pathLst>
              </a:custGeom>
              <a:solidFill>
                <a:srgbClr val="78BBFE"/>
              </a:solidFill>
              <a:ln w="0">
                <a:solidFill>
                  <a:srgbClr val="78BBF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54" name="Freeform 514">
                <a:extLst>
                  <a:ext uri="{FF2B5EF4-FFF2-40B4-BE49-F238E27FC236}">
                    <a16:creationId xmlns:a16="http://schemas.microsoft.com/office/drawing/2014/main" id="{78078B40-5031-488E-8066-A7F251C2CA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8" y="1713"/>
                <a:ext cx="93" cy="163"/>
              </a:xfrm>
              <a:custGeom>
                <a:avLst/>
                <a:gdLst>
                  <a:gd name="T0" fmla="*/ 93 w 93"/>
                  <a:gd name="T1" fmla="*/ 163 h 163"/>
                  <a:gd name="T2" fmla="*/ 0 w 93"/>
                  <a:gd name="T3" fmla="*/ 163 h 163"/>
                  <a:gd name="T4" fmla="*/ 45 w 93"/>
                  <a:gd name="T5" fmla="*/ 0 h 163"/>
                  <a:gd name="T6" fmla="*/ 93 w 93"/>
                  <a:gd name="T7" fmla="*/ 163 h 16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3" h="163">
                    <a:moveTo>
                      <a:pt x="93" y="163"/>
                    </a:moveTo>
                    <a:lnTo>
                      <a:pt x="0" y="163"/>
                    </a:lnTo>
                    <a:lnTo>
                      <a:pt x="45" y="0"/>
                    </a:lnTo>
                    <a:lnTo>
                      <a:pt x="93" y="163"/>
                    </a:lnTo>
                    <a:close/>
                  </a:path>
                </a:pathLst>
              </a:custGeom>
              <a:solidFill>
                <a:srgbClr val="0000AC"/>
              </a:solidFill>
              <a:ln w="0">
                <a:solidFill>
                  <a:srgbClr val="0000A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55" name="Freeform 515">
                <a:extLst>
                  <a:ext uri="{FF2B5EF4-FFF2-40B4-BE49-F238E27FC236}">
                    <a16:creationId xmlns:a16="http://schemas.microsoft.com/office/drawing/2014/main" id="{A20D6290-F616-48FE-9D63-C27055BF95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1" y="1835"/>
                <a:ext cx="164" cy="119"/>
              </a:xfrm>
              <a:custGeom>
                <a:avLst/>
                <a:gdLst>
                  <a:gd name="T0" fmla="*/ 44 w 164"/>
                  <a:gd name="T1" fmla="*/ 119 h 119"/>
                  <a:gd name="T2" fmla="*/ 0 w 164"/>
                  <a:gd name="T3" fmla="*/ 41 h 119"/>
                  <a:gd name="T4" fmla="*/ 164 w 164"/>
                  <a:gd name="T5" fmla="*/ 0 h 119"/>
                  <a:gd name="T6" fmla="*/ 44 w 164"/>
                  <a:gd name="T7" fmla="*/ 119 h 1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4" h="119">
                    <a:moveTo>
                      <a:pt x="44" y="119"/>
                    </a:moveTo>
                    <a:lnTo>
                      <a:pt x="0" y="41"/>
                    </a:lnTo>
                    <a:lnTo>
                      <a:pt x="164" y="0"/>
                    </a:lnTo>
                    <a:lnTo>
                      <a:pt x="44" y="119"/>
                    </a:lnTo>
                    <a:close/>
                  </a:path>
                </a:pathLst>
              </a:custGeom>
              <a:solidFill>
                <a:srgbClr val="0000E3"/>
              </a:solidFill>
              <a:ln w="0">
                <a:solidFill>
                  <a:srgbClr val="0000E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56" name="Freeform 516">
                <a:extLst>
                  <a:ext uri="{FF2B5EF4-FFF2-40B4-BE49-F238E27FC236}">
                    <a16:creationId xmlns:a16="http://schemas.microsoft.com/office/drawing/2014/main" id="{04D59D01-7F7A-4868-B56E-CEE7777E91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1" y="1954"/>
                <a:ext cx="164" cy="121"/>
              </a:xfrm>
              <a:custGeom>
                <a:avLst/>
                <a:gdLst>
                  <a:gd name="T0" fmla="*/ 0 w 164"/>
                  <a:gd name="T1" fmla="*/ 80 h 121"/>
                  <a:gd name="T2" fmla="*/ 47 w 164"/>
                  <a:gd name="T3" fmla="*/ 0 h 121"/>
                  <a:gd name="T4" fmla="*/ 164 w 164"/>
                  <a:gd name="T5" fmla="*/ 121 h 121"/>
                  <a:gd name="T6" fmla="*/ 0 w 164"/>
                  <a:gd name="T7" fmla="*/ 80 h 1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4" h="121">
                    <a:moveTo>
                      <a:pt x="0" y="80"/>
                    </a:moveTo>
                    <a:lnTo>
                      <a:pt x="47" y="0"/>
                    </a:lnTo>
                    <a:lnTo>
                      <a:pt x="164" y="121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2D2DFF"/>
              </a:solidFill>
              <a:ln w="0">
                <a:solidFill>
                  <a:srgbClr val="2D2D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57" name="Freeform 517">
                <a:extLst>
                  <a:ext uri="{FF2B5EF4-FFF2-40B4-BE49-F238E27FC236}">
                    <a16:creationId xmlns:a16="http://schemas.microsoft.com/office/drawing/2014/main" id="{D3F03D37-B0EE-4156-9E68-94BCD90401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8" y="2034"/>
                <a:ext cx="93" cy="163"/>
              </a:xfrm>
              <a:custGeom>
                <a:avLst/>
                <a:gdLst>
                  <a:gd name="T0" fmla="*/ 0 w 93"/>
                  <a:gd name="T1" fmla="*/ 0 h 163"/>
                  <a:gd name="T2" fmla="*/ 93 w 93"/>
                  <a:gd name="T3" fmla="*/ 0 h 163"/>
                  <a:gd name="T4" fmla="*/ 48 w 93"/>
                  <a:gd name="T5" fmla="*/ 163 h 163"/>
                  <a:gd name="T6" fmla="*/ 0 w 93"/>
                  <a:gd name="T7" fmla="*/ 0 h 16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3" h="163">
                    <a:moveTo>
                      <a:pt x="0" y="0"/>
                    </a:moveTo>
                    <a:lnTo>
                      <a:pt x="93" y="0"/>
                    </a:lnTo>
                    <a:lnTo>
                      <a:pt x="48" y="1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280FD"/>
              </a:solidFill>
              <a:ln w="0">
                <a:solidFill>
                  <a:srgbClr val="0280F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58" name="Line 518">
                <a:extLst>
                  <a:ext uri="{FF2B5EF4-FFF2-40B4-BE49-F238E27FC236}">
                    <a16:creationId xmlns:a16="http://schemas.microsoft.com/office/drawing/2014/main" id="{48F2F519-BC95-421B-AB1F-CFDFF0FAA9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034"/>
                <a:ext cx="9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59" name="Line 519">
                <a:extLst>
                  <a:ext uri="{FF2B5EF4-FFF2-40B4-BE49-F238E27FC236}">
                    <a16:creationId xmlns:a16="http://schemas.microsoft.com/office/drawing/2014/main" id="{9788D0B8-5B1D-4389-AFB6-D406BD1217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71" y="1954"/>
                <a:ext cx="47" cy="8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60" name="Line 520">
                <a:extLst>
                  <a:ext uri="{FF2B5EF4-FFF2-40B4-BE49-F238E27FC236}">
                    <a16:creationId xmlns:a16="http://schemas.microsoft.com/office/drawing/2014/main" id="{30B2B07A-F0A1-4B06-A461-2EF59CB87E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71" y="1876"/>
                <a:ext cx="44" cy="78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61" name="Line 521">
                <a:extLst>
                  <a:ext uri="{FF2B5EF4-FFF2-40B4-BE49-F238E27FC236}">
                    <a16:creationId xmlns:a16="http://schemas.microsoft.com/office/drawing/2014/main" id="{8DD491C9-A1A2-400E-8425-AA12E1BD1F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1876"/>
                <a:ext cx="9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62" name="Line 522">
                <a:extLst>
                  <a:ext uri="{FF2B5EF4-FFF2-40B4-BE49-F238E27FC236}">
                    <a16:creationId xmlns:a16="http://schemas.microsoft.com/office/drawing/2014/main" id="{D2726386-1C57-476D-A620-221B8683C2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31" y="1876"/>
                <a:ext cx="47" cy="78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63" name="Line 523">
                <a:extLst>
                  <a:ext uri="{FF2B5EF4-FFF2-40B4-BE49-F238E27FC236}">
                    <a16:creationId xmlns:a16="http://schemas.microsoft.com/office/drawing/2014/main" id="{50C9C2FF-6CF1-4B6B-AA00-A5C0851607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31" y="1954"/>
                <a:ext cx="47" cy="8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64" name="Line 524">
                <a:extLst>
                  <a:ext uri="{FF2B5EF4-FFF2-40B4-BE49-F238E27FC236}">
                    <a16:creationId xmlns:a16="http://schemas.microsoft.com/office/drawing/2014/main" id="{2DDBA71F-97FE-4AB2-80C0-53D11AF2B3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034"/>
                <a:ext cx="48" cy="1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65" name="Line 525">
                <a:extLst>
                  <a:ext uri="{FF2B5EF4-FFF2-40B4-BE49-F238E27FC236}">
                    <a16:creationId xmlns:a16="http://schemas.microsoft.com/office/drawing/2014/main" id="{4DBD3B7D-2818-484F-AE2E-614A7F0777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26" y="2034"/>
                <a:ext cx="45" cy="1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66" name="Line 526">
                <a:extLst>
                  <a:ext uri="{FF2B5EF4-FFF2-40B4-BE49-F238E27FC236}">
                    <a16:creationId xmlns:a16="http://schemas.microsoft.com/office/drawing/2014/main" id="{8C373020-7388-4909-9E2D-51185D4858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71" y="2034"/>
                <a:ext cx="164" cy="4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67" name="Line 527">
                <a:extLst>
                  <a:ext uri="{FF2B5EF4-FFF2-40B4-BE49-F238E27FC236}">
                    <a16:creationId xmlns:a16="http://schemas.microsoft.com/office/drawing/2014/main" id="{6B1322CC-A147-4060-8AB7-D73CDC66E8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8" y="1954"/>
                <a:ext cx="117" cy="12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68" name="Line 528">
                <a:extLst>
                  <a:ext uri="{FF2B5EF4-FFF2-40B4-BE49-F238E27FC236}">
                    <a16:creationId xmlns:a16="http://schemas.microsoft.com/office/drawing/2014/main" id="{7D53D145-09F0-4BB6-B313-E8BE824197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15" y="1835"/>
                <a:ext cx="120" cy="1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69" name="Line 529">
                <a:extLst>
                  <a:ext uri="{FF2B5EF4-FFF2-40B4-BE49-F238E27FC236}">
                    <a16:creationId xmlns:a16="http://schemas.microsoft.com/office/drawing/2014/main" id="{74861121-B8D3-4448-A1A9-5ACC82AABE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71" y="1835"/>
                <a:ext cx="164" cy="4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70" name="Line 530">
                <a:extLst>
                  <a:ext uri="{FF2B5EF4-FFF2-40B4-BE49-F238E27FC236}">
                    <a16:creationId xmlns:a16="http://schemas.microsoft.com/office/drawing/2014/main" id="{85713B30-9132-4A1A-9481-77E3DD4226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3" y="1713"/>
                <a:ext cx="48" cy="1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71" name="Line 531">
                <a:extLst>
                  <a:ext uri="{FF2B5EF4-FFF2-40B4-BE49-F238E27FC236}">
                    <a16:creationId xmlns:a16="http://schemas.microsoft.com/office/drawing/2014/main" id="{FA73D839-8AE3-453D-AA3C-2486CECBC6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8" y="1713"/>
                <a:ext cx="45" cy="1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72" name="Line 532">
                <a:extLst>
                  <a:ext uri="{FF2B5EF4-FFF2-40B4-BE49-F238E27FC236}">
                    <a16:creationId xmlns:a16="http://schemas.microsoft.com/office/drawing/2014/main" id="{91B86D74-96FB-47EB-ACDC-7117D0CBC8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14" y="1835"/>
                <a:ext cx="164" cy="4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73" name="Line 533">
                <a:extLst>
                  <a:ext uri="{FF2B5EF4-FFF2-40B4-BE49-F238E27FC236}">
                    <a16:creationId xmlns:a16="http://schemas.microsoft.com/office/drawing/2014/main" id="{D1A73FA0-5194-4091-ABD4-076A107F3A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14" y="1835"/>
                <a:ext cx="117" cy="1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74" name="Line 534">
                <a:extLst>
                  <a:ext uri="{FF2B5EF4-FFF2-40B4-BE49-F238E27FC236}">
                    <a16:creationId xmlns:a16="http://schemas.microsoft.com/office/drawing/2014/main" id="{A6890346-6DE7-41F8-83EA-15D2ED9FAD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14" y="1954"/>
                <a:ext cx="117" cy="12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375" name="Line 535">
                <a:extLst>
                  <a:ext uri="{FF2B5EF4-FFF2-40B4-BE49-F238E27FC236}">
                    <a16:creationId xmlns:a16="http://schemas.microsoft.com/office/drawing/2014/main" id="{1E4DE7B5-33F1-4B05-92C7-5EA039BA5B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14" y="2034"/>
                <a:ext cx="164" cy="4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14350" name="Line 537">
              <a:extLst>
                <a:ext uri="{FF2B5EF4-FFF2-40B4-BE49-F238E27FC236}">
                  <a16:creationId xmlns:a16="http://schemas.microsoft.com/office/drawing/2014/main" id="{3A9DA7D6-77C7-44BD-9441-DE7B7E1433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8" y="320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33310" name="Text Box 542">
            <a:extLst>
              <a:ext uri="{FF2B5EF4-FFF2-40B4-BE49-F238E27FC236}">
                <a16:creationId xmlns:a16="http://schemas.microsoft.com/office/drawing/2014/main" id="{2580DC37-8980-4DEC-8AD8-F4AFE2FC4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019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sr-Latn-RS" sz="2400"/>
              <a:t>i dr.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3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utoUpdateAnimBg="0"/>
      <p:bldP spid="32777" grpId="0" autoUpdateAnimBg="0"/>
      <p:bldP spid="32778" grpId="0" autoUpdateAnimBg="0"/>
      <p:bldP spid="32962" grpId="0" autoUpdateAnimBg="0"/>
      <p:bldP spid="3331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jeni pravokutnik 9"/>
          <p:cNvSpPr/>
          <p:nvPr/>
        </p:nvSpPr>
        <p:spPr>
          <a:xfrm>
            <a:off x="1504778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83632" y="0"/>
            <a:ext cx="7884368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>
                <a:solidFill>
                  <a:srgbClr val="FF0000"/>
                </a:solidFill>
              </a:rPr>
              <a:t>Geometrijsko tijelo </a:t>
            </a:r>
            <a:r>
              <a:rPr lang="vi-VN" dirty="0">
                <a:solidFill>
                  <a:srgbClr val="FF0000"/>
                </a:solidFill>
              </a:rPr>
              <a:t>je dio prostora omeđen stranama</a:t>
            </a:r>
            <a:r>
              <a:rPr lang="hr-HR" dirty="0">
                <a:solidFill>
                  <a:srgbClr val="FF0000"/>
                </a:solidFill>
              </a:rPr>
              <a:t> (plohama).</a:t>
            </a:r>
          </a:p>
          <a:p>
            <a:endParaRPr lang="hr-HR" dirty="0">
              <a:solidFill>
                <a:srgbClr val="FF0000"/>
              </a:solidFill>
            </a:endParaRPr>
          </a:p>
        </p:txBody>
      </p:sp>
      <p:graphicFrame>
        <p:nvGraphicFramePr>
          <p:cNvPr id="5" name="Dijagram 4"/>
          <p:cNvGraphicFramePr/>
          <p:nvPr/>
        </p:nvGraphicFramePr>
        <p:xfrm>
          <a:off x="1991544" y="2204864"/>
          <a:ext cx="8424936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upa 6"/>
          <p:cNvGrpSpPr/>
          <p:nvPr/>
        </p:nvGrpSpPr>
        <p:grpSpPr>
          <a:xfrm>
            <a:off x="1592940" y="233948"/>
            <a:ext cx="980728" cy="980728"/>
            <a:chOff x="7546873" y="5912537"/>
            <a:chExt cx="980728" cy="980728"/>
          </a:xfrm>
        </p:grpSpPr>
        <p:sp>
          <p:nvSpPr>
            <p:cNvPr id="8" name="Elipsa 7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Kružna strelica 8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042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847" y="1973876"/>
            <a:ext cx="3043295" cy="3514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Prizma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cxnSp>
        <p:nvCxnSpPr>
          <p:cNvPr id="5" name="Ravni poveznik sa strelicom 4"/>
          <p:cNvCxnSpPr/>
          <p:nvPr/>
        </p:nvCxnSpPr>
        <p:spPr>
          <a:xfrm flipH="1">
            <a:off x="6097930" y="2243180"/>
            <a:ext cx="1774725" cy="3937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 flipH="1" flipV="1">
            <a:off x="6161032" y="5013176"/>
            <a:ext cx="760867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 flipV="1">
            <a:off x="3750929" y="5373216"/>
            <a:ext cx="1490568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 flipH="1" flipV="1">
            <a:off x="7550243" y="3542433"/>
            <a:ext cx="1174964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sa strelicom 13"/>
          <p:cNvCxnSpPr/>
          <p:nvPr/>
        </p:nvCxnSpPr>
        <p:spPr>
          <a:xfrm flipV="1">
            <a:off x="3750930" y="3542433"/>
            <a:ext cx="1587475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sa strelicom 15"/>
          <p:cNvCxnSpPr/>
          <p:nvPr/>
        </p:nvCxnSpPr>
        <p:spPr>
          <a:xfrm flipH="1" flipV="1">
            <a:off x="7550243" y="5344650"/>
            <a:ext cx="1222890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niOkvir 16"/>
          <p:cNvSpPr txBox="1"/>
          <p:nvPr/>
        </p:nvSpPr>
        <p:spPr>
          <a:xfrm>
            <a:off x="6895693" y="1704572"/>
            <a:ext cx="235006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osnovka (baza)</a:t>
            </a:r>
          </a:p>
        </p:txBody>
      </p:sp>
      <p:sp>
        <p:nvSpPr>
          <p:cNvPr id="21" name="TekstniOkvir 20"/>
          <p:cNvSpPr txBox="1"/>
          <p:nvPr/>
        </p:nvSpPr>
        <p:spPr>
          <a:xfrm>
            <a:off x="5192056" y="5886492"/>
            <a:ext cx="235006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osnovka (baza)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2351585" y="4131291"/>
            <a:ext cx="142455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 err="1">
                <a:latin typeface="+mj-lt"/>
              </a:rPr>
              <a:t>pobočka</a:t>
            </a:r>
            <a:endParaRPr lang="hr-HR" sz="2900" b="1" dirty="0">
              <a:latin typeface="+mj-lt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8130262" y="3789387"/>
            <a:ext cx="16367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900" b="1" dirty="0">
                <a:latin typeface="+mj-lt"/>
              </a:rPr>
              <a:t>pobočni brid (b)</a:t>
            </a:r>
          </a:p>
        </p:txBody>
      </p:sp>
      <p:sp>
        <p:nvSpPr>
          <p:cNvPr id="24" name="TekstniOkvir 23"/>
          <p:cNvSpPr txBox="1"/>
          <p:nvPr/>
        </p:nvSpPr>
        <p:spPr>
          <a:xfrm>
            <a:off x="2022713" y="5750119"/>
            <a:ext cx="207601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osnovni brid </a:t>
            </a:r>
          </a:p>
          <a:p>
            <a:pPr algn="ctr"/>
            <a:r>
              <a:rPr lang="hr-HR" sz="2900" b="1" dirty="0">
                <a:latin typeface="+mj-lt"/>
              </a:rPr>
              <a:t>(a)</a:t>
            </a:r>
          </a:p>
        </p:txBody>
      </p:sp>
      <p:sp>
        <p:nvSpPr>
          <p:cNvPr id="25" name="TekstniOkvir 24"/>
          <p:cNvSpPr txBox="1"/>
          <p:nvPr/>
        </p:nvSpPr>
        <p:spPr>
          <a:xfrm>
            <a:off x="8535269" y="5526773"/>
            <a:ext cx="660758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vrh</a:t>
            </a:r>
          </a:p>
        </p:txBody>
      </p:sp>
    </p:spTree>
    <p:extLst>
      <p:ext uri="{BB962C8B-B14F-4D97-AF65-F5344CB8AC3E}">
        <p14:creationId xmlns:p14="http://schemas.microsoft.com/office/powerpoint/2010/main" val="351861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jeni pravokutnik 11"/>
          <p:cNvSpPr/>
          <p:nvPr/>
        </p:nvSpPr>
        <p:spPr>
          <a:xfrm>
            <a:off x="1504778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67608" y="0"/>
            <a:ext cx="8100392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1600200"/>
            <a:ext cx="6131024" cy="5257800"/>
          </a:xfrm>
        </p:spPr>
        <p:txBody>
          <a:bodyPr>
            <a:noAutofit/>
          </a:bodyPr>
          <a:lstStyle/>
          <a:p>
            <a:r>
              <a:rPr lang="vi-VN" sz="2500" b="1" dirty="0">
                <a:solidFill>
                  <a:srgbClr val="FF0000"/>
                </a:solidFill>
              </a:rPr>
              <a:t>Prizma </a:t>
            </a:r>
            <a:r>
              <a:rPr lang="vi-VN" sz="2500" dirty="0">
                <a:solidFill>
                  <a:srgbClr val="FF0000"/>
                </a:solidFill>
              </a:rPr>
              <a:t>je uglato geometrijsko tijelo koje je </a:t>
            </a:r>
            <a:r>
              <a:rPr lang="hr-HR" sz="2500" dirty="0">
                <a:solidFill>
                  <a:srgbClr val="FF0000"/>
                </a:solidFill>
              </a:rPr>
              <a:t>o</a:t>
            </a:r>
            <a:r>
              <a:rPr lang="vi-VN" sz="2500" dirty="0">
                <a:solidFill>
                  <a:srgbClr val="FF0000"/>
                </a:solidFill>
              </a:rPr>
              <a:t>međeno</a:t>
            </a:r>
            <a:r>
              <a:rPr lang="hr-HR" sz="2500" dirty="0">
                <a:solidFill>
                  <a:srgbClr val="FF0000"/>
                </a:solidFill>
              </a:rPr>
              <a:t> </a:t>
            </a:r>
            <a:r>
              <a:rPr lang="pl-PL" sz="2500" dirty="0">
                <a:solidFill>
                  <a:srgbClr val="FF0000"/>
                </a:solidFill>
              </a:rPr>
              <a:t>dvama usporednim sukladnim mnogokutima (</a:t>
            </a:r>
            <a:r>
              <a:rPr lang="pl-PL" sz="2500" b="1" dirty="0">
                <a:solidFill>
                  <a:srgbClr val="FF0000"/>
                </a:solidFill>
              </a:rPr>
              <a:t>bazama</a:t>
            </a:r>
            <a:r>
              <a:rPr lang="pl-PL" sz="2500" dirty="0">
                <a:solidFill>
                  <a:srgbClr val="FF0000"/>
                </a:solidFill>
              </a:rPr>
              <a:t>) i pobočkama.</a:t>
            </a:r>
          </a:p>
          <a:p>
            <a:r>
              <a:rPr lang="hr-HR" sz="2500" b="1" dirty="0">
                <a:solidFill>
                  <a:srgbClr val="FF0000"/>
                </a:solidFill>
              </a:rPr>
              <a:t>Pobočke </a:t>
            </a:r>
            <a:r>
              <a:rPr lang="hr-HR" sz="2500" dirty="0">
                <a:solidFill>
                  <a:srgbClr val="FF0000"/>
                </a:solidFill>
              </a:rPr>
              <a:t>ili pobočne strane prizme su paralelogrami koji </a:t>
            </a:r>
            <a:r>
              <a:rPr lang="vi-VN" sz="2500" dirty="0">
                <a:solidFill>
                  <a:srgbClr val="FF0000"/>
                </a:solidFill>
              </a:rPr>
              <a:t>omeđuju prizmu. Sve pobočke čine </a:t>
            </a:r>
            <a:r>
              <a:rPr lang="vi-VN" sz="2500" b="1" dirty="0">
                <a:solidFill>
                  <a:srgbClr val="FF0000"/>
                </a:solidFill>
              </a:rPr>
              <a:t>pobočje</a:t>
            </a:r>
            <a:r>
              <a:rPr lang="vi-VN" sz="2500" dirty="0">
                <a:solidFill>
                  <a:srgbClr val="FF0000"/>
                </a:solidFill>
              </a:rPr>
              <a:t>.</a:t>
            </a:r>
            <a:endParaRPr lang="hr-HR" sz="2500" dirty="0">
              <a:solidFill>
                <a:srgbClr val="FF0000"/>
              </a:solidFill>
            </a:endParaRPr>
          </a:p>
          <a:p>
            <a:r>
              <a:rPr lang="hr-HR" sz="2500" dirty="0">
                <a:solidFill>
                  <a:srgbClr val="FF0000"/>
                </a:solidFill>
              </a:rPr>
              <a:t>Bridovi baze (osnovke) zovu se </a:t>
            </a:r>
            <a:r>
              <a:rPr lang="hr-HR" sz="2500" b="1" dirty="0">
                <a:solidFill>
                  <a:srgbClr val="FF0000"/>
                </a:solidFill>
              </a:rPr>
              <a:t>osnovni bridovi (a)</a:t>
            </a:r>
            <a:r>
              <a:rPr lang="hr-HR" sz="2500" dirty="0">
                <a:solidFill>
                  <a:srgbClr val="FF0000"/>
                </a:solidFill>
              </a:rPr>
              <a:t>. </a:t>
            </a:r>
          </a:p>
          <a:p>
            <a:r>
              <a:rPr lang="hr-HR" sz="2500" dirty="0">
                <a:solidFill>
                  <a:srgbClr val="FF0000"/>
                </a:solidFill>
              </a:rPr>
              <a:t>Bridovi u kojima se sijeku po dvije susjedne pobočke zovu se </a:t>
            </a:r>
            <a:r>
              <a:rPr lang="hr-HR" sz="2500" b="1" dirty="0">
                <a:solidFill>
                  <a:srgbClr val="FF0000"/>
                </a:solidFill>
              </a:rPr>
              <a:t>pobočni bridovi (b)</a:t>
            </a:r>
            <a:r>
              <a:rPr lang="hr-HR" sz="25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1700808"/>
            <a:ext cx="218965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528" y="3010146"/>
            <a:ext cx="2734473" cy="996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538" y="4334864"/>
            <a:ext cx="972515" cy="1001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037" y="5336848"/>
            <a:ext cx="1050221" cy="117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upa 8"/>
          <p:cNvGrpSpPr/>
          <p:nvPr/>
        </p:nvGrpSpPr>
        <p:grpSpPr>
          <a:xfrm>
            <a:off x="1592940" y="233948"/>
            <a:ext cx="980728" cy="980728"/>
            <a:chOff x="7546873" y="5912537"/>
            <a:chExt cx="980728" cy="980728"/>
          </a:xfrm>
        </p:grpSpPr>
        <p:sp>
          <p:nvSpPr>
            <p:cNvPr id="10" name="Elipsa 9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Kružna strelica 10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717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jeni pravokutnik 10"/>
          <p:cNvSpPr/>
          <p:nvPr/>
        </p:nvSpPr>
        <p:spPr>
          <a:xfrm>
            <a:off x="1504778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83632" y="0"/>
            <a:ext cx="7884368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1600200"/>
            <a:ext cx="6203032" cy="5257800"/>
          </a:xfrm>
        </p:spPr>
        <p:txBody>
          <a:bodyPr>
            <a:normAutofit/>
          </a:bodyPr>
          <a:lstStyle/>
          <a:p>
            <a:r>
              <a:rPr lang="hr-HR" sz="2500" dirty="0">
                <a:solidFill>
                  <a:srgbClr val="FF0000"/>
                </a:solidFill>
              </a:rPr>
              <a:t>Prizma kojoj su pobočni bridovi okomiti na osnovku zove se </a:t>
            </a:r>
            <a:r>
              <a:rPr lang="hr-HR" sz="2500" b="1" dirty="0">
                <a:solidFill>
                  <a:srgbClr val="FF0000"/>
                </a:solidFill>
              </a:rPr>
              <a:t>uspravna prizma</a:t>
            </a:r>
            <a:r>
              <a:rPr lang="hr-HR" sz="2500" dirty="0">
                <a:solidFill>
                  <a:srgbClr val="FF0000"/>
                </a:solidFill>
              </a:rPr>
              <a:t>. Pobočke uspravne prizme su pravokutnici. </a:t>
            </a:r>
          </a:p>
          <a:p>
            <a:endParaRPr lang="hr-HR" sz="2500" dirty="0">
              <a:solidFill>
                <a:srgbClr val="FF0000"/>
              </a:solidFill>
            </a:endParaRPr>
          </a:p>
          <a:p>
            <a:r>
              <a:rPr lang="hr-HR" sz="2500" dirty="0">
                <a:solidFill>
                  <a:srgbClr val="FF0000"/>
                </a:solidFill>
              </a:rPr>
              <a:t>Dužina povučena iz bilo koje točke jedne baze okomito na ravninu druge baze zove se </a:t>
            </a:r>
            <a:r>
              <a:rPr lang="hr-HR" sz="2500" b="1" dirty="0">
                <a:solidFill>
                  <a:srgbClr val="FF0000"/>
                </a:solidFill>
              </a:rPr>
              <a:t>visina prizme (h)</a:t>
            </a:r>
            <a:r>
              <a:rPr lang="hr-HR" sz="2500" dirty="0">
                <a:solidFill>
                  <a:srgbClr val="FF0000"/>
                </a:solidFill>
              </a:rPr>
              <a:t>. </a:t>
            </a:r>
          </a:p>
          <a:p>
            <a:endParaRPr lang="hr-HR" sz="2500" dirty="0">
              <a:solidFill>
                <a:srgbClr val="FF0000"/>
              </a:solidFill>
            </a:endParaRPr>
          </a:p>
          <a:p>
            <a:r>
              <a:rPr lang="hr-HR" sz="2500" dirty="0">
                <a:solidFill>
                  <a:srgbClr val="FF0000"/>
                </a:solidFill>
              </a:rPr>
              <a:t>Kod uspravnih prizmi duljina visine ujedno je i duljina pobočnog brida.</a:t>
            </a:r>
          </a:p>
          <a:p>
            <a:r>
              <a:rPr lang="hr-HR" sz="2500" dirty="0">
                <a:solidFill>
                  <a:srgbClr val="FF0000"/>
                </a:solidFill>
              </a:rPr>
              <a:t>Uspravna prizma kojoj su osnovke pravilni mnogokuti zove se </a:t>
            </a:r>
            <a:r>
              <a:rPr lang="hr-HR" sz="2500" b="1" dirty="0">
                <a:solidFill>
                  <a:srgbClr val="FF0000"/>
                </a:solidFill>
              </a:rPr>
              <a:t>pravilna prizma.</a:t>
            </a:r>
            <a:endParaRPr lang="hr-HR" sz="2500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005" y="1695048"/>
            <a:ext cx="1512168" cy="173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197" y="3429001"/>
            <a:ext cx="1422449" cy="156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035" y="5368887"/>
            <a:ext cx="1511325" cy="147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upa 7"/>
          <p:cNvGrpSpPr/>
          <p:nvPr/>
        </p:nvGrpSpPr>
        <p:grpSpPr>
          <a:xfrm>
            <a:off x="1592940" y="233948"/>
            <a:ext cx="980728" cy="980728"/>
            <a:chOff x="7546873" y="5912537"/>
            <a:chExt cx="980728" cy="980728"/>
          </a:xfrm>
        </p:grpSpPr>
        <p:sp>
          <p:nvSpPr>
            <p:cNvPr id="9" name="Elipsa 8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Kružna strelica 9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695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jeni pravokutnik 5"/>
          <p:cNvSpPr/>
          <p:nvPr/>
        </p:nvSpPr>
        <p:spPr>
          <a:xfrm>
            <a:off x="1504778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02062" y="0"/>
            <a:ext cx="8065938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981200" y="1772816"/>
            <a:ext cx="4038600" cy="4680520"/>
          </a:xfrm>
        </p:spPr>
        <p:txBody>
          <a:bodyPr/>
          <a:lstStyle/>
          <a:p>
            <a:r>
              <a:rPr lang="vi-VN" b="1" dirty="0">
                <a:solidFill>
                  <a:srgbClr val="FF0000"/>
                </a:solidFill>
              </a:rPr>
              <a:t>Kocka </a:t>
            </a:r>
            <a:r>
              <a:rPr lang="vi-VN" dirty="0">
                <a:solidFill>
                  <a:srgbClr val="FF0000"/>
                </a:solidFill>
              </a:rPr>
              <a:t>je geometrijsko tijelo omeđeno sa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vi-VN" dirty="0">
                <a:solidFill>
                  <a:srgbClr val="FF0000"/>
                </a:solidFill>
              </a:rPr>
              <a:t>šest međusobno sukladnih kvadrata.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>
                <a:solidFill>
                  <a:srgbClr val="FF0000"/>
                </a:solidFill>
              </a:rPr>
              <a:t>Kocka je pravilna četverostrana prizma koja ima sve bridove</a:t>
            </a:r>
          </a:p>
          <a:p>
            <a:r>
              <a:rPr lang="hr-HR" dirty="0">
                <a:solidFill>
                  <a:srgbClr val="FF0000"/>
                </a:solidFill>
              </a:rPr>
              <a:t>jednakih duljina.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641" y="2420888"/>
            <a:ext cx="360040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upa 6"/>
          <p:cNvGrpSpPr/>
          <p:nvPr/>
        </p:nvGrpSpPr>
        <p:grpSpPr>
          <a:xfrm>
            <a:off x="1658888" y="297927"/>
            <a:ext cx="980728" cy="980728"/>
            <a:chOff x="7546873" y="5912537"/>
            <a:chExt cx="980728" cy="980728"/>
          </a:xfrm>
        </p:grpSpPr>
        <p:sp>
          <p:nvSpPr>
            <p:cNvPr id="8" name="Elipsa 7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Kružna strelica 8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261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jeni pravokutnik 5"/>
          <p:cNvSpPr/>
          <p:nvPr/>
        </p:nvSpPr>
        <p:spPr>
          <a:xfrm>
            <a:off x="1504778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39616" y="0"/>
            <a:ext cx="8028384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1847528" y="1772816"/>
            <a:ext cx="8363272" cy="4896544"/>
          </a:xfrm>
        </p:spPr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Mreža kocke sastoji se od šest sukladnih kvadrata.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28" y="2348880"/>
            <a:ext cx="5328592" cy="417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upa 6"/>
          <p:cNvGrpSpPr/>
          <p:nvPr/>
        </p:nvGrpSpPr>
        <p:grpSpPr>
          <a:xfrm>
            <a:off x="1658888" y="297927"/>
            <a:ext cx="980728" cy="980728"/>
            <a:chOff x="7546873" y="5912537"/>
            <a:chExt cx="980728" cy="980728"/>
          </a:xfrm>
        </p:grpSpPr>
        <p:sp>
          <p:nvSpPr>
            <p:cNvPr id="8" name="Elipsa 7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Kružna strelica 8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339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543</Words>
  <Application>Microsoft Office PowerPoint</Application>
  <PresentationFormat>Široki zaslon</PresentationFormat>
  <Paragraphs>86</Paragraphs>
  <Slides>16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Tema sustava Office</vt:lpstr>
      <vt:lpstr>Jednadžba</vt:lpstr>
      <vt:lpstr>Ponavljanje</vt:lpstr>
      <vt:lpstr>PowerPoint prezentacija</vt:lpstr>
      <vt:lpstr>PowerPoint prezentacija</vt:lpstr>
      <vt:lpstr>UPAMTI</vt:lpstr>
      <vt:lpstr>Prizma</vt:lpstr>
      <vt:lpstr>UPAMTI</vt:lpstr>
      <vt:lpstr>UPAMTI</vt:lpstr>
      <vt:lpstr>UPAMTI</vt:lpstr>
      <vt:lpstr>UPAMTI</vt:lpstr>
      <vt:lpstr>Primjer 3. Odredi plošnu dijagonalu (dijagonalu strane) kocke brida duljine a.</vt:lpstr>
      <vt:lpstr>Primjer 4. Odredi prostornu dijagonale kocke.</vt:lpstr>
      <vt:lpstr>Prostorna dijagonala kocke</vt:lpstr>
      <vt:lpstr>UPAMTI</vt:lpstr>
      <vt:lpstr>Podsjetimo se</vt:lpstr>
      <vt:lpstr>Primjer 1. S koliko kocaka s bridom dugim 1 cm možemo napuniti kocku s bridom dugim 3 cm?</vt:lpstr>
      <vt:lpstr>UPAMTI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Ponavljanje</dc:title>
  <dc:creator>Marija Požgajec</dc:creator>
  <cp:lastModifiedBy>Marija Požgajec</cp:lastModifiedBy>
  <cp:revision>2</cp:revision>
  <dcterms:created xsi:type="dcterms:W3CDTF">2020-05-08T08:17:29Z</dcterms:created>
  <dcterms:modified xsi:type="dcterms:W3CDTF">2020-05-08T11:37:52Z</dcterms:modified>
</cp:coreProperties>
</file>