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sldIdLst>
    <p:sldId id="256" r:id="rId5"/>
    <p:sldId id="257" r:id="rId6"/>
    <p:sldId id="258" r:id="rId7"/>
    <p:sldId id="260" r:id="rId8"/>
    <p:sldId id="261" r:id="rId9"/>
    <p:sldId id="262" r:id="rId10"/>
    <p:sldId id="259" r:id="rId11"/>
    <p:sldId id="263" r:id="rId12"/>
    <p:sldId id="264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jana Klajić" initials="MK" lastIdx="1" clrIdx="0">
    <p:extLst>
      <p:ext uri="{19B8F6BF-5375-455C-9EA6-DF929625EA0E}">
        <p15:presenceInfo xmlns:p15="http://schemas.microsoft.com/office/powerpoint/2012/main" userId="S::mirjana.klajic1@skole.hr::116af552-0f51-4208-8dd9-81d8dd9376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701886-6EFC-429C-9D03-7ADE4CB366FC}" v="4" dt="2020-04-17T07:42:44.965"/>
    <p1510:client id="{D006972C-F46C-1829-CF51-71EAEC92D666}" v="3" dt="2020-04-16T20:32:21.0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/>
              <a:t>Uredite stil podnaslova matrice</a:t>
            </a:r>
            <a:endParaRPr kumimoji="0" lang="en-US"/>
          </a:p>
        </p:txBody>
      </p:sp>
      <p:sp>
        <p:nvSpPr>
          <p:cNvPr id="31" name="Rezervirano mjesto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B6869EA-0A72-4A7B-B72F-018C224A73F1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3502373-A284-4F13-B89A-7BB8B0D29E59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69EA-0A72-4A7B-B72F-018C224A73F1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2373-A284-4F13-B89A-7BB8B0D29E5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EB6869EA-0A72-4A7B-B72F-018C224A73F1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502373-A284-4F13-B89A-7BB8B0D29E5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69EA-0A72-4A7B-B72F-018C224A73F1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2373-A284-4F13-B89A-7BB8B0D29E5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B6869EA-0A72-4A7B-B72F-018C224A73F1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93502373-A284-4F13-B89A-7BB8B0D29E59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69EA-0A72-4A7B-B72F-018C224A73F1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2373-A284-4F13-B89A-7BB8B0D29E5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69EA-0A72-4A7B-B72F-018C224A73F1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2373-A284-4F13-B89A-7BB8B0D29E5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69EA-0A72-4A7B-B72F-018C224A73F1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2373-A284-4F13-B89A-7BB8B0D29E5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B6869EA-0A72-4A7B-B72F-018C224A73F1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2373-A284-4F13-B89A-7BB8B0D29E5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69EA-0A72-4A7B-B72F-018C224A73F1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2373-A284-4F13-B89A-7BB8B0D29E5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69EA-0A72-4A7B-B72F-018C224A73F1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2373-A284-4F13-B89A-7BB8B0D29E59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/>
              <a:t>Kliknite ikonu da biste dodali  sliku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1" name="Rezervirano mjesto tekst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/>
              <a:t>Uredite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27" name="Rezervirano mjesto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B6869EA-0A72-4A7B-B72F-018C224A73F1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3502373-A284-4F13-B89A-7BB8B0D29E59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8928992" cy="3339803"/>
          </a:xfrm>
        </p:spPr>
        <p:txBody>
          <a:bodyPr/>
          <a:lstStyle/>
          <a:p>
            <a:r>
              <a:rPr lang="hr-HR" sz="3200" dirty="0"/>
              <a:t>TJELESNA I ZDRAVSTVENA KULTURA</a:t>
            </a:r>
            <a:br>
              <a:rPr lang="hr-HR" dirty="0"/>
            </a:br>
            <a:br>
              <a:rPr lang="hr-HR" dirty="0"/>
            </a:br>
            <a:r>
              <a:rPr lang="hr-HR" dirty="0"/>
              <a:t>Pripremne vježbe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354442" y="4077072"/>
            <a:ext cx="5682054" cy="2016224"/>
          </a:xfrm>
        </p:spPr>
        <p:txBody>
          <a:bodyPr vert="horz" lIns="45720" tIns="0" rIns="45720" bIns="0" anchor="t">
            <a:normAutofit/>
          </a:bodyPr>
          <a:lstStyle/>
          <a:p>
            <a:r>
              <a:rPr lang="hr-HR" dirty="0"/>
              <a:t>                          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369039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88832" cy="864096"/>
          </a:xfrm>
        </p:spPr>
        <p:txBody>
          <a:bodyPr>
            <a:noAutofit/>
          </a:bodyPr>
          <a:lstStyle/>
          <a:p>
            <a:r>
              <a:rPr lang="hr-HR" sz="2800" dirty="0"/>
              <a:t>Otklon glavom u lijevu i desnu stranu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89384" y="1988842"/>
            <a:ext cx="5256584" cy="4104456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35896" y="2204866"/>
            <a:ext cx="532859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4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7776864" cy="876712"/>
          </a:xfrm>
        </p:spPr>
        <p:txBody>
          <a:bodyPr>
            <a:normAutofit fontScale="90000"/>
          </a:bodyPr>
          <a:lstStyle/>
          <a:p>
            <a:br>
              <a:rPr lang="hr-HR" sz="3200" dirty="0"/>
            </a:br>
            <a:r>
              <a:rPr lang="hr-HR" sz="3200" dirty="0"/>
              <a:t>Otklon TRUPOM u lijevu i desnu stranu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72616" y="2154602"/>
            <a:ext cx="5373216" cy="406896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77402" y="2264710"/>
            <a:ext cx="535754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7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91680" y="320040"/>
            <a:ext cx="4680520" cy="1143000"/>
          </a:xfrm>
        </p:spPr>
        <p:txBody>
          <a:bodyPr>
            <a:normAutofit/>
          </a:bodyPr>
          <a:lstStyle/>
          <a:p>
            <a:r>
              <a:rPr lang="hr-HR" sz="3200" dirty="0"/>
              <a:t>Kruženje rukama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74432" y="2422920"/>
            <a:ext cx="5241175" cy="3886200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24214" y="2501516"/>
            <a:ext cx="511256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1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err="1"/>
              <a:t>Zasuk</a:t>
            </a:r>
            <a:r>
              <a:rPr lang="hr-HR" sz="3200" dirty="0"/>
              <a:t> trupom; pogled za rukom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33164" y="2259939"/>
            <a:ext cx="5385792" cy="396044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19010" y="2321750"/>
            <a:ext cx="534634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0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Stav spojeni; </a:t>
            </a:r>
            <a:r>
              <a:rPr lang="hr-HR" sz="3200" dirty="0" err="1"/>
              <a:t>pogrčiti</a:t>
            </a:r>
            <a:r>
              <a:rPr lang="hr-HR" sz="3200" dirty="0"/>
              <a:t> ruke</a:t>
            </a:r>
            <a:br>
              <a:rPr lang="hr-HR" sz="3200" dirty="0"/>
            </a:br>
            <a:r>
              <a:rPr lang="hr-HR" sz="3200" dirty="0"/>
              <a:t>Uspon na prste; </a:t>
            </a:r>
            <a:r>
              <a:rPr lang="hr-HR" sz="3200" dirty="0" err="1"/>
              <a:t>odručiti</a:t>
            </a:r>
            <a:endParaRPr lang="hr-HR" sz="32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" t="819"/>
          <a:stretch/>
        </p:blipFill>
        <p:spPr>
          <a:xfrm rot="5400000">
            <a:off x="-616632" y="2101416"/>
            <a:ext cx="5373216" cy="4139952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33564" y="2300730"/>
            <a:ext cx="530120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9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35696" y="320040"/>
            <a:ext cx="4680520" cy="948720"/>
          </a:xfrm>
        </p:spPr>
        <p:txBody>
          <a:bodyPr>
            <a:normAutofit/>
          </a:bodyPr>
          <a:lstStyle/>
          <a:p>
            <a:r>
              <a:rPr lang="hr-HR" dirty="0"/>
              <a:t>„Vjetrenjača”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79884" y="2168027"/>
            <a:ext cx="5449416" cy="403244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27884" y="2213484"/>
            <a:ext cx="540060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4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63688" y="320040"/>
            <a:ext cx="4824536" cy="876712"/>
          </a:xfrm>
        </p:spPr>
        <p:txBody>
          <a:bodyPr>
            <a:normAutofit/>
          </a:bodyPr>
          <a:lstStyle/>
          <a:p>
            <a:r>
              <a:rPr lang="hr-HR" sz="3200" dirty="0"/>
              <a:t>Čučanj; skok uviti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80166" y="2058736"/>
            <a:ext cx="5354991" cy="4176465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1770" y="2254974"/>
            <a:ext cx="5356803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4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600" dirty="0"/>
              <a:t>OSTANI KOD KUĆE I VJEŽBAJ!!!</a:t>
            </a:r>
          </a:p>
          <a:p>
            <a:pPr marL="0" indent="0">
              <a:buNone/>
            </a:pPr>
            <a:endParaRPr lang="hr-HR" sz="3600" dirty="0"/>
          </a:p>
          <a:p>
            <a:pPr marL="0" indent="0">
              <a:buNone/>
            </a:pPr>
            <a:r>
              <a:rPr lang="hr-HR" sz="3600"/>
              <a:t>                                  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70479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stvo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stv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gatstv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77672023C4744D8D4617D0F7670208" ma:contentTypeVersion="8" ma:contentTypeDescription="Create a new document." ma:contentTypeScope="" ma:versionID="d64b1f25ea389abc6d2a0fb3b92ea51e">
  <xsd:schema xmlns:xsd="http://www.w3.org/2001/XMLSchema" xmlns:xs="http://www.w3.org/2001/XMLSchema" xmlns:p="http://schemas.microsoft.com/office/2006/metadata/properties" xmlns:ns2="9bcb03d7-a0a7-421d-b041-3766a3d55def" targetNamespace="http://schemas.microsoft.com/office/2006/metadata/properties" ma:root="true" ma:fieldsID="29c963cdd729054ea81fa7669386fa83" ns2:_="">
    <xsd:import namespace="9bcb03d7-a0a7-421d-b041-3766a3d55d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cb03d7-a0a7-421d-b041-3766a3d55d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707D09-58F7-407F-A5C0-9DEB8B0191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cb03d7-a0a7-421d-b041-3766a3d55d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7CCB11-05EA-4965-B346-145655B95E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14E6BE-DE9A-41B5-ACAF-BC39395E6571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57</TotalTime>
  <Words>115</Words>
  <Application>Microsoft Office PowerPoint</Application>
  <PresentationFormat>Prikaz na zaslonu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Trebuchet MS</vt:lpstr>
      <vt:lpstr>Wingdings</vt:lpstr>
      <vt:lpstr>Wingdings 2</vt:lpstr>
      <vt:lpstr>Bogatstvo</vt:lpstr>
      <vt:lpstr>TJELESNA I ZDRAVSTVENA KULTURA  Pripremne vježbe</vt:lpstr>
      <vt:lpstr>Otklon glavom u lijevu i desnu stranu</vt:lpstr>
      <vt:lpstr> Otklon TRUPOM u lijevu i desnu stranu</vt:lpstr>
      <vt:lpstr>Kruženje rukama</vt:lpstr>
      <vt:lpstr>Zasuk trupom; pogled za rukom</vt:lpstr>
      <vt:lpstr>Stav spojeni; pogrčiti ruke Uspon na prste; odručiti</vt:lpstr>
      <vt:lpstr>„Vjetrenjača”</vt:lpstr>
      <vt:lpstr>Čučanj; skok uviti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Ucitelj</dc:creator>
  <cp:lastModifiedBy>Marko Mijač</cp:lastModifiedBy>
  <cp:revision>15</cp:revision>
  <dcterms:created xsi:type="dcterms:W3CDTF">2020-04-16T09:44:51Z</dcterms:created>
  <dcterms:modified xsi:type="dcterms:W3CDTF">2020-04-22T06:34:37Z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0x010100E977672023C4744D8D4617D0F7670208</vt:lpwstr>
  </property>
</Properties>
</file>