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62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3909B-F8F0-47DC-9D6D-73193CB1FD90}" type="datetimeFigureOut">
              <a:rPr lang="hr-HR" smtClean="0"/>
              <a:t>24.3.2020.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05AC9-520F-4E79-8C83-73D0C8C27A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06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05AC9-520F-4E79-8C83-73D0C8C27A2A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036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054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613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80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25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69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43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818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93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271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73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/>
              <a:t>15.11.2016.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Izradila Adrijana Leko, dipl.uč.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82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15.11.2016.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Izradila Adrijana Leko, dipl.uč.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5F71-9A41-4744-A16A-36429F9C5F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255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fil-klett.hr/repozitorij-materijali/opisivanje-opis-lik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EC5680-39D1-4025-BD13-8DF5A95CE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PLAN OPISA – ponovi što smo naučili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972094-0ECB-4085-A50A-8F03A53D8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55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28034" y="376445"/>
            <a:ext cx="10515600" cy="76665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70C0"/>
                </a:solidFill>
              </a:rPr>
              <a:t>Prema opisu prepoznaj lik iz crtanog filma.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528034" y="1429983"/>
            <a:ext cx="87124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Muškarac iz crtanog filma ima crnu kratku kosu. Lice mu je duguljasto. </a:t>
            </a:r>
          </a:p>
          <a:p>
            <a:r>
              <a:rPr lang="hr-HR" sz="2200" dirty="0"/>
              <a:t>Na njemu se posebno ističe veliki nos. Ima smeđe oči koje često drži širom </a:t>
            </a:r>
          </a:p>
          <a:p>
            <a:r>
              <a:rPr lang="hr-HR" sz="2200" dirty="0"/>
              <a:t>otvorene i velike uši.  Na lijevom obrazu ima smeđi mladež.  </a:t>
            </a:r>
          </a:p>
          <a:p>
            <a:r>
              <a:rPr lang="hr-HR" sz="2200" dirty="0"/>
              <a:t>Neobičnim pokretima lica i usta radi grimase.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28034" y="2972686"/>
            <a:ext cx="8731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Tijelo mu je mršavo. Noge i ruke su mu dugačke i tanke. Odjeven je u crne hlače koje pridržava remen sa zlatnom kopčom. Uvijek nosi bijelu košulju i </a:t>
            </a:r>
          </a:p>
          <a:p>
            <a:r>
              <a:rPr lang="hr-HR" sz="2200" dirty="0"/>
              <a:t>crvenu kravatu. Voli odijevati sako koji ima zakrpe na svakom rukavu u području lakta.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62377" y="4659951"/>
            <a:ext cx="7620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On je vrlo dosjetljiv i lukav, pristojan i uljudno razgovara sa svima.</a:t>
            </a:r>
          </a:p>
          <a:p>
            <a:r>
              <a:rPr lang="hr-HR" sz="2200" dirty="0"/>
              <a:t>Svojim govorom i ponašanjem nasmijava svakoga koga sretne.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331334" y="6011908"/>
            <a:ext cx="44989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Njegovo ime je _________________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5368739" y="5796464"/>
            <a:ext cx="246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Mr. </a:t>
            </a:r>
            <a:r>
              <a:rPr lang="hr-HR" sz="3600" dirty="0" err="1">
                <a:solidFill>
                  <a:srgbClr val="0070C0"/>
                </a:solidFill>
              </a:rPr>
              <a:t>Bean</a:t>
            </a:r>
            <a:r>
              <a:rPr lang="hr-HR" sz="3600" dirty="0">
                <a:solidFill>
                  <a:srgbClr val="0070C0"/>
                </a:solidFill>
              </a:rPr>
              <a:t> .</a:t>
            </a:r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2</a:t>
            </a:fld>
            <a:endParaRPr lang="hr-HR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3FC4B0D8-E506-4F23-A71E-564A149B9C5E}"/>
              </a:ext>
            </a:extLst>
          </p:cNvPr>
          <p:cNvSpPr/>
          <p:nvPr/>
        </p:nvSpPr>
        <p:spPr>
          <a:xfrm>
            <a:off x="9479902" y="1429983"/>
            <a:ext cx="1950098" cy="377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LICE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771E4402-A24A-4C38-A572-71195963CA76}"/>
              </a:ext>
            </a:extLst>
          </p:cNvPr>
          <p:cNvSpPr/>
          <p:nvPr/>
        </p:nvSpPr>
        <p:spPr>
          <a:xfrm>
            <a:off x="9479902" y="3157532"/>
            <a:ext cx="1950098" cy="377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TIJELO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7BD2A7BA-27D7-493F-BD3D-17180472DD47}"/>
              </a:ext>
            </a:extLst>
          </p:cNvPr>
          <p:cNvSpPr/>
          <p:nvPr/>
        </p:nvSpPr>
        <p:spPr>
          <a:xfrm>
            <a:off x="9479902" y="4756941"/>
            <a:ext cx="1950098" cy="377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OSOBINE</a:t>
            </a:r>
          </a:p>
        </p:txBody>
      </p:sp>
    </p:spTree>
    <p:extLst>
      <p:ext uri="{BB962C8B-B14F-4D97-AF65-F5344CB8AC3E}">
        <p14:creationId xmlns:p14="http://schemas.microsoft.com/office/powerpoint/2010/main" val="263257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528034" y="376445"/>
            <a:ext cx="10515600" cy="76665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0070C0"/>
                </a:solidFill>
              </a:rPr>
              <a:t>Prema opisu prepoznaj lik iz crtanog filma.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37" y="1807380"/>
            <a:ext cx="4637469" cy="4637469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528034" y="1429983"/>
            <a:ext cx="87124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Muškarac iz crtanog filma ima crnu kratku kosu. Lice mu je duguljasto. </a:t>
            </a:r>
          </a:p>
          <a:p>
            <a:r>
              <a:rPr lang="hr-HR" sz="2200" dirty="0"/>
              <a:t>Na njemu se posebno ističe veliki nos. Ima smeđe oči koje često drži širom </a:t>
            </a:r>
          </a:p>
          <a:p>
            <a:r>
              <a:rPr lang="hr-HR" sz="2200" dirty="0"/>
              <a:t>otvorene i velike uši.  Na lijevom obrazu ima smeđi mladež.  </a:t>
            </a:r>
          </a:p>
          <a:p>
            <a:r>
              <a:rPr lang="hr-HR" sz="2200" dirty="0"/>
              <a:t>Neobičnim pokretima lica i usta radi grimase.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28034" y="2972686"/>
            <a:ext cx="8731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Tijelo mu je mršavo. Noge i ruke su mu dugačke i tanke. Odjeven je u crne hlače koje pridržava remen sa zlatnom kopčom. Uvijek nosi bijelu košulju i </a:t>
            </a:r>
          </a:p>
          <a:p>
            <a:r>
              <a:rPr lang="hr-HR" sz="2200" dirty="0"/>
              <a:t>crvenu kravatu. Voli odijevati sako koji ima zakrpe na svakom rukavu u području lakta.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562377" y="4659951"/>
            <a:ext cx="76208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On je vrlo dosjetljiv i lukav, pristojan i uljudno razgovara sa svima.</a:t>
            </a:r>
          </a:p>
          <a:p>
            <a:r>
              <a:rPr lang="hr-HR" sz="2200" dirty="0"/>
              <a:t>Svojim govorom i ponašanjem nasmijava svakoga koga sretne.</a:t>
            </a:r>
          </a:p>
        </p:txBody>
      </p:sp>
      <p:sp>
        <p:nvSpPr>
          <p:cNvPr id="9" name="TekstniOkvir 8"/>
          <p:cNvSpPr txBox="1"/>
          <p:nvPr/>
        </p:nvSpPr>
        <p:spPr>
          <a:xfrm>
            <a:off x="3331334" y="6011908"/>
            <a:ext cx="44989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Njegovo ime je _________________</a:t>
            </a:r>
          </a:p>
        </p:txBody>
      </p:sp>
      <p:sp>
        <p:nvSpPr>
          <p:cNvPr id="10" name="TekstniOkvir 9"/>
          <p:cNvSpPr txBox="1"/>
          <p:nvPr/>
        </p:nvSpPr>
        <p:spPr>
          <a:xfrm>
            <a:off x="5368739" y="5796464"/>
            <a:ext cx="246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0070C0"/>
                </a:solidFill>
              </a:rPr>
              <a:t>Mr. </a:t>
            </a:r>
            <a:r>
              <a:rPr lang="hr-HR" sz="3600" dirty="0" err="1">
                <a:solidFill>
                  <a:srgbClr val="0070C0"/>
                </a:solidFill>
              </a:rPr>
              <a:t>Bean</a:t>
            </a:r>
            <a:r>
              <a:rPr lang="hr-HR" sz="3600" dirty="0">
                <a:solidFill>
                  <a:srgbClr val="0070C0"/>
                </a:solidFill>
              </a:rPr>
              <a:t> .</a:t>
            </a:r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91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71574" y="656558"/>
            <a:ext cx="5549348" cy="613669"/>
          </a:xfrm>
        </p:spPr>
        <p:txBody>
          <a:bodyPr>
            <a:normAutofit fontScale="90000"/>
          </a:bodyPr>
          <a:lstStyle/>
          <a:p>
            <a:r>
              <a:rPr lang="hr-HR" dirty="0"/>
              <a:t>Opisivanje lika - vježbanje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4238792" y="1843566"/>
            <a:ext cx="6919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Jednog poslijepodneva s roditeljima si otišao u grad u banku. </a:t>
            </a:r>
          </a:p>
        </p:txBody>
      </p:sp>
      <p:pic>
        <p:nvPicPr>
          <p:cNvPr id="1026" name="Picture 2" descr="Slikovni rezultat za bank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872" y="1648611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089398" y="3955788"/>
            <a:ext cx="579229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200" dirty="0"/>
              <a:t>Dok ste čekali u redu iznenada se začulo vikanje: </a:t>
            </a:r>
          </a:p>
          <a:p>
            <a:r>
              <a:rPr lang="hr-HR" sz="2200" dirty="0"/>
              <a:t>- Ovo je pljačka banke! Svi stanite uza zid!</a:t>
            </a:r>
          </a:p>
          <a:p>
            <a:r>
              <a:rPr lang="hr-HR" sz="2200" dirty="0"/>
              <a:t>Bio si jako uplašen. Čvrsto si zatvorio oči i žmirio. </a:t>
            </a:r>
          </a:p>
          <a:p>
            <a:r>
              <a:rPr lang="hr-HR" sz="2200" dirty="0"/>
              <a:t>Zagrlio si mamu. </a:t>
            </a:r>
          </a:p>
          <a:p>
            <a:r>
              <a:rPr lang="hr-HR" sz="2200" dirty="0"/>
              <a:t>Tata te tješio kako će sve biti u redu.</a:t>
            </a:r>
          </a:p>
          <a:p>
            <a:endParaRPr lang="hr-HR" sz="2200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507" y="4069662"/>
            <a:ext cx="2515729" cy="1557356"/>
          </a:xfrm>
          <a:prstGeom prst="rect">
            <a:avLst/>
          </a:prstGeom>
        </p:spPr>
      </p:pic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181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784494" y="486189"/>
            <a:ext cx="77928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Lopov je od službenice tražio da mu u torbu stavi sav novac kojeg je imala u banci.</a:t>
            </a:r>
          </a:p>
          <a:p>
            <a:r>
              <a:rPr lang="hr-HR" sz="2200" dirty="0"/>
              <a:t>U jednom trenutku si otvorio oči i ugledao čovjeka koji je pljačkao banku. Od straha si virio kroz trepavice nastojeći što bolje zapamtiti njegov izgled. </a:t>
            </a:r>
          </a:p>
          <a:p>
            <a:r>
              <a:rPr lang="hr-HR" sz="2200" dirty="0"/>
              <a:t>Kada je dobio novac trčećim korakom je izjurio iz banke.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84494" y="3659602"/>
            <a:ext cx="76571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Službenica je pritisnula mali crveni gumb i uskoro je došla policija.</a:t>
            </a:r>
          </a:p>
          <a:p>
            <a:r>
              <a:rPr lang="hr-HR" sz="2200" dirty="0"/>
              <a:t>Svakoga u banci policajci su pitali kako je izgledao lopov. </a:t>
            </a:r>
          </a:p>
          <a:p>
            <a:r>
              <a:rPr lang="hr-HR" sz="2200" dirty="0"/>
              <a:t>Nitko nije znao. </a:t>
            </a:r>
          </a:p>
          <a:p>
            <a:r>
              <a:rPr lang="hr-HR" sz="2200" dirty="0"/>
              <a:t>U jednom trenutku tvoja ruka je sama krenula u zrak. </a:t>
            </a:r>
          </a:p>
          <a:p>
            <a:r>
              <a:rPr lang="hr-HR" sz="2200" dirty="0"/>
              <a:t>Čuo si sam sebe kako govoriš: </a:t>
            </a:r>
          </a:p>
          <a:p>
            <a:r>
              <a:rPr lang="hr-HR" sz="2200" dirty="0"/>
              <a:t>- Ja ću vam pomoći. Ja sam ga dobro vidio..</a:t>
            </a:r>
          </a:p>
        </p:txBody>
      </p:sp>
      <p:pic>
        <p:nvPicPr>
          <p:cNvPr id="2050" name="Picture 2" descr="Slikovni rezultat za money bag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801" y="486189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likovni rezultat za police helping people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0513" y="3359145"/>
            <a:ext cx="2806660" cy="263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3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likovni rezultat za thief image png">
            <a:extLst>
              <a:ext uri="{FF2B5EF4-FFF2-40B4-BE49-F238E27FC236}">
                <a16:creationId xmlns:a16="http://schemas.microsoft.com/office/drawing/2014/main" id="{845FFAC6-438D-4BD2-8651-8AFAF5408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4" y="1291270"/>
            <a:ext cx="6232525" cy="502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Prisjeti se plana opisa i policajcu pomogni što prije uhvatiti lopova tako što ćeš </a:t>
            </a:r>
            <a:r>
              <a:rPr lang="hr-HR"/>
              <a:t>ga opisati.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937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A2BF9E-B47E-46FE-A712-C16C688EE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35" y="4971677"/>
            <a:ext cx="10515600" cy="1749798"/>
          </a:xfrm>
        </p:spPr>
        <p:txBody>
          <a:bodyPr>
            <a:normAutofit fontScale="90000"/>
          </a:bodyPr>
          <a:lstStyle/>
          <a:p>
            <a:r>
              <a:rPr lang="hr-HR" sz="3300" dirty="0"/>
              <a:t>Prezentaciju izradila: Adrijana Leko, </a:t>
            </a:r>
            <a:r>
              <a:rPr lang="hr-HR" sz="3300" dirty="0" err="1"/>
              <a:t>dipl.uč</a:t>
            </a:r>
            <a:r>
              <a:rPr lang="hr-HR" sz="3300" dirty="0"/>
              <a:t>.</a:t>
            </a:r>
            <a:br>
              <a:rPr lang="hr-HR" sz="3300" dirty="0"/>
            </a:br>
            <a:r>
              <a:rPr lang="hr-HR" sz="3300" dirty="0"/>
              <a:t>Prezentaciju prilagodila: Ida </a:t>
            </a:r>
            <a:r>
              <a:rPr lang="hr-HR" sz="3300" dirty="0" err="1"/>
              <a:t>Conar</a:t>
            </a:r>
            <a:r>
              <a:rPr lang="hr-HR" sz="3300" dirty="0"/>
              <a:t>, mag. prim. </a:t>
            </a:r>
            <a:r>
              <a:rPr lang="hr-HR" sz="3300" dirty="0" err="1"/>
              <a:t>educ</a:t>
            </a:r>
            <a:r>
              <a:rPr lang="hr-HR" sz="3300" dirty="0"/>
              <a:t>.</a:t>
            </a:r>
            <a:br>
              <a:rPr lang="hr-HR" sz="3300" dirty="0"/>
            </a:br>
            <a:br>
              <a:rPr lang="hr-HR" sz="3300" dirty="0"/>
            </a:br>
            <a:r>
              <a:rPr lang="hr-HR" sz="2000" dirty="0"/>
              <a:t>Preuzeto 19.3.2020 s: </a:t>
            </a:r>
            <a:r>
              <a:rPr lang="hr-HR" sz="2000" dirty="0">
                <a:hlinkClick r:id="rId2"/>
              </a:rPr>
              <a:t>https://www.profil-klett.hr/repozitorij-materijali/opisivanje-opis-lika</a:t>
            </a:r>
            <a:r>
              <a:rPr lang="hr-HR" sz="2000" dirty="0"/>
              <a:t> </a:t>
            </a:r>
            <a:br>
              <a:rPr lang="hr-HR" dirty="0"/>
            </a:br>
            <a:endParaRPr lang="hr-HR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D3089DD-169C-46E6-96DA-2174B0E3C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5F71-9A41-4744-A16A-36429F9C5FBD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89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520</Words>
  <Application>Microsoft Office PowerPoint</Application>
  <PresentationFormat>Široki zaslon</PresentationFormat>
  <Paragraphs>51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PLAN OPISA – ponovi što smo naučili</vt:lpstr>
      <vt:lpstr>Prema opisu prepoznaj lik iz crtanog filma.</vt:lpstr>
      <vt:lpstr>Prema opisu prepoznaj lik iz crtanog filma.</vt:lpstr>
      <vt:lpstr>Opisivanje lika - vježbanje</vt:lpstr>
      <vt:lpstr>PowerPoint prezentacija</vt:lpstr>
      <vt:lpstr>Prisjeti se plana opisa i policajcu pomogni što prije uhvatiti lopova tako što ćeš ga opisati.</vt:lpstr>
      <vt:lpstr>Prezentaciju izradila: Adrijana Leko, dipl.uč. Prezentaciju prilagodila: Ida Conar, mag. prim. educ.  Preuzeto 19.3.2020 s: https://www.profil-klett.hr/repozitorij-materijali/opisivanje-opis-lika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 opisu prepoznaj lik iz crtanog filma.</dc:title>
  <dc:creator>Adrijana Leko</dc:creator>
  <cp:lastModifiedBy>Marko Mijač</cp:lastModifiedBy>
  <cp:revision>12</cp:revision>
  <dcterms:created xsi:type="dcterms:W3CDTF">2016-11-15T21:12:11Z</dcterms:created>
  <dcterms:modified xsi:type="dcterms:W3CDTF">2020-03-24T22:44:59Z</dcterms:modified>
</cp:coreProperties>
</file>