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026900C-32C9-4EBE-B82C-5E0B711F7002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Pravoku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u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ni povez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ni povez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u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04FB4DA-4746-4111-90A2-DD61DBBF3BF9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900C-32C9-4EBE-B82C-5E0B711F7002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B4DA-4746-4111-90A2-DD61DBBF3BF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900C-32C9-4EBE-B82C-5E0B711F7002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B4DA-4746-4111-90A2-DD61DBBF3BF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26900C-32C9-4EBE-B82C-5E0B711F7002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04FB4DA-4746-4111-90A2-DD61DBBF3BF9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026900C-32C9-4EBE-B82C-5E0B711F7002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Pravoku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ni povez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ni povez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u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ni povez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04FB4DA-4746-4111-90A2-DD61DBBF3BF9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900C-32C9-4EBE-B82C-5E0B711F7002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B4DA-4746-4111-90A2-DD61DBBF3BF9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900C-32C9-4EBE-B82C-5E0B711F7002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B4DA-4746-4111-90A2-DD61DBBF3BF9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4" name="Rezervirano mjesto tekst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26900C-32C9-4EBE-B82C-5E0B711F7002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04FB4DA-4746-4111-90A2-DD61DBBF3BF9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900C-32C9-4EBE-B82C-5E0B711F7002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B4DA-4746-4111-90A2-DD61DBBF3BF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zervirano mjesto sadržaja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26900C-32C9-4EBE-B82C-5E0B711F7002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04FB4DA-4746-4111-90A2-DD61DBBF3BF9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Rezervirano mjesto podnožj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ni povez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ezervirano mjesto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26900C-32C9-4EBE-B82C-5E0B711F7002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04FB4DA-4746-4111-90A2-DD61DBBF3BF9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026900C-32C9-4EBE-B82C-5E0B711F7002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04FB4DA-4746-4111-90A2-DD61DBBF3BF9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jpe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jpe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00200" y="1219200"/>
            <a:ext cx="7543800" cy="1600200"/>
          </a:xfrm>
        </p:spPr>
        <p:txBody>
          <a:bodyPr/>
          <a:lstStyle/>
          <a:p>
            <a:pPr algn="ctr"/>
            <a:r>
              <a:rPr lang="hr-HR" dirty="0" smtClean="0"/>
              <a:t>SLIKOPRIČE /  SLIKOPJESME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90800" y="4495800"/>
            <a:ext cx="6172200" cy="1371600"/>
          </a:xfrm>
        </p:spPr>
        <p:txBody>
          <a:bodyPr/>
          <a:lstStyle/>
          <a:p>
            <a:r>
              <a:rPr lang="hr-HR" dirty="0" smtClean="0"/>
              <a:t>Pažljivo pročitaj rečenice. </a:t>
            </a:r>
          </a:p>
          <a:p>
            <a:r>
              <a:rPr lang="hr-HR" dirty="0" smtClean="0"/>
              <a:t>Nadopuni rečenice sličicama koje su ponuđene. </a:t>
            </a:r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2857127"/>
            <a:ext cx="12096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01977"/>
            <a:ext cx="990600" cy="113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92717"/>
            <a:ext cx="1066800" cy="81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456459" y="592022"/>
            <a:ext cx="1392382" cy="90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41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286000" y="381000"/>
            <a:ext cx="6172200" cy="6000750"/>
          </a:xfrm>
        </p:spPr>
        <p:txBody>
          <a:bodyPr/>
          <a:lstStyle/>
          <a:p>
            <a:r>
              <a:rPr lang="hr-HR" dirty="0" smtClean="0"/>
              <a:t>GLE,  MALU  ________     POSLIJE     ________       .</a:t>
            </a:r>
          </a:p>
          <a:p>
            <a:endParaRPr lang="hr-HR" dirty="0"/>
          </a:p>
          <a:p>
            <a:r>
              <a:rPr lang="hr-HR" dirty="0" smtClean="0"/>
              <a:t>PUNA  JE   ________   PA  IH  NJIŠE.</a:t>
            </a:r>
          </a:p>
          <a:p>
            <a:endParaRPr lang="hr-HR" dirty="0"/>
          </a:p>
          <a:p>
            <a:r>
              <a:rPr lang="hr-HR" dirty="0" smtClean="0"/>
              <a:t>I BLIJEŠTI  ________    OBASJANA.</a:t>
            </a:r>
          </a:p>
          <a:p>
            <a:endParaRPr lang="hr-HR" dirty="0"/>
          </a:p>
          <a:p>
            <a:r>
              <a:rPr lang="hr-HR" dirty="0" smtClean="0"/>
              <a:t>ČUDESNA RASKOŠ NJENIH    _________ .</a:t>
            </a:r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AL’  NEK  SE _________ MALKO  SKRIJE.</a:t>
            </a:r>
          </a:p>
          <a:p>
            <a:endParaRPr lang="hr-HR" dirty="0"/>
          </a:p>
          <a:p>
            <a:r>
              <a:rPr lang="hr-HR" dirty="0" smtClean="0"/>
              <a:t>NESTANE  SVE  TE  ČAROLIJE.</a:t>
            </a:r>
          </a:p>
          <a:p>
            <a:endParaRPr lang="hr-HR" dirty="0"/>
          </a:p>
          <a:p>
            <a:r>
              <a:rPr lang="hr-HR" dirty="0" smtClean="0"/>
              <a:t>ONA JE  OPET  KAO   PRVO,</a:t>
            </a:r>
          </a:p>
          <a:p>
            <a:endParaRPr lang="hr-HR" dirty="0"/>
          </a:p>
          <a:p>
            <a:r>
              <a:rPr lang="hr-HR" dirty="0" smtClean="0"/>
              <a:t>OBIČNO,  JADNO,  MALO   _________   . 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44" y="2132212"/>
            <a:ext cx="838200" cy="61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53" y="3104907"/>
            <a:ext cx="903116" cy="55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89" y="1069827"/>
            <a:ext cx="852055" cy="65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81" y="43457"/>
            <a:ext cx="889261" cy="60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34" y="4114800"/>
            <a:ext cx="8540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75" y="5102225"/>
            <a:ext cx="84137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749" y="56407"/>
            <a:ext cx="84137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8320"/>
            <a:ext cx="9017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0" y="6067136"/>
            <a:ext cx="825500" cy="48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13996"/>
            <a:ext cx="8223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743" y="1479749"/>
            <a:ext cx="8540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106" y="2258291"/>
            <a:ext cx="8905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2" y="3226016"/>
            <a:ext cx="8540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593" y="5410200"/>
            <a:ext cx="8350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248631" y="67235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GRANA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23" name="TekstniOkvir 22"/>
          <p:cNvSpPr txBox="1"/>
          <p:nvPr/>
        </p:nvSpPr>
        <p:spPr>
          <a:xfrm>
            <a:off x="248631" y="172341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SUNCEM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24" name="TekstniOkvir 23"/>
          <p:cNvSpPr txBox="1"/>
          <p:nvPr/>
        </p:nvSpPr>
        <p:spPr>
          <a:xfrm>
            <a:off x="283153" y="273557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VOĆKU 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5" name="TekstniOkvir 24"/>
          <p:cNvSpPr txBox="1"/>
          <p:nvPr/>
        </p:nvSpPr>
        <p:spPr>
          <a:xfrm>
            <a:off x="248631" y="367216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KIŠE 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6" name="TekstniOkvir 25"/>
          <p:cNvSpPr txBox="1"/>
          <p:nvPr/>
        </p:nvSpPr>
        <p:spPr>
          <a:xfrm>
            <a:off x="276340" y="473552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SUNCE 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8" name="TekstniOkvir 27"/>
          <p:cNvSpPr txBox="1"/>
          <p:nvPr/>
        </p:nvSpPr>
        <p:spPr>
          <a:xfrm>
            <a:off x="248631" y="571817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DRVO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9" name="TekstniOkvir 28"/>
          <p:cNvSpPr txBox="1"/>
          <p:nvPr/>
        </p:nvSpPr>
        <p:spPr>
          <a:xfrm>
            <a:off x="248631" y="655046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KAPI </a:t>
            </a:r>
            <a:endParaRPr lang="hr-HR" dirty="0">
              <a:solidFill>
                <a:schemeClr val="bg1"/>
              </a:solidFill>
            </a:endParaRPr>
          </a:p>
        </p:txBody>
      </p:sp>
      <p:cxnSp>
        <p:nvCxnSpPr>
          <p:cNvPr id="8" name="Ravni poveznik 7"/>
          <p:cNvCxnSpPr/>
          <p:nvPr/>
        </p:nvCxnSpPr>
        <p:spPr>
          <a:xfrm>
            <a:off x="-76200" y="1039730"/>
            <a:ext cx="17124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ni poveznik 33"/>
          <p:cNvCxnSpPr/>
          <p:nvPr/>
        </p:nvCxnSpPr>
        <p:spPr>
          <a:xfrm>
            <a:off x="-76200" y="2065676"/>
            <a:ext cx="17124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ni poveznik 36"/>
          <p:cNvCxnSpPr/>
          <p:nvPr/>
        </p:nvCxnSpPr>
        <p:spPr>
          <a:xfrm>
            <a:off x="-140740" y="3104907"/>
            <a:ext cx="17124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vni poveznik 37"/>
          <p:cNvCxnSpPr/>
          <p:nvPr/>
        </p:nvCxnSpPr>
        <p:spPr>
          <a:xfrm>
            <a:off x="-173932" y="4029131"/>
            <a:ext cx="17124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360" y="5089525"/>
            <a:ext cx="1712913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292" y="6040004"/>
            <a:ext cx="1712913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kstniOkvir 11"/>
          <p:cNvSpPr txBox="1"/>
          <p:nvPr/>
        </p:nvSpPr>
        <p:spPr>
          <a:xfrm>
            <a:off x="5257800" y="6135871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>
                <a:solidFill>
                  <a:schemeClr val="bg1"/>
                </a:solidFill>
              </a:rPr>
              <a:t>Voćka poslije kiše</a:t>
            </a:r>
          </a:p>
          <a:p>
            <a:r>
              <a:rPr lang="hr-HR" i="1" dirty="0">
                <a:solidFill>
                  <a:schemeClr val="bg1"/>
                </a:solidFill>
              </a:rPr>
              <a:t> </a:t>
            </a:r>
            <a:r>
              <a:rPr lang="hr-HR" i="1" dirty="0" smtClean="0">
                <a:solidFill>
                  <a:schemeClr val="bg1"/>
                </a:solidFill>
              </a:rPr>
              <a:t>                  </a:t>
            </a:r>
            <a:r>
              <a:rPr lang="hr-HR" i="1" dirty="0" err="1" smtClean="0">
                <a:solidFill>
                  <a:schemeClr val="bg1"/>
                </a:solidFill>
              </a:rPr>
              <a:t>Dobriša</a:t>
            </a:r>
            <a:r>
              <a:rPr lang="hr-HR" i="1" dirty="0">
                <a:solidFill>
                  <a:schemeClr val="bg1"/>
                </a:solidFill>
              </a:rPr>
              <a:t> </a:t>
            </a:r>
            <a:r>
              <a:rPr lang="hr-HR" i="1" dirty="0" smtClean="0">
                <a:solidFill>
                  <a:schemeClr val="bg1"/>
                </a:solidFill>
              </a:rPr>
              <a:t>Cesarić</a:t>
            </a:r>
            <a:endParaRPr lang="hr-H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64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/>
      </p:sp>
      <p:sp>
        <p:nvSpPr>
          <p:cNvPr id="5" name="TekstniOkvir 4"/>
          <p:cNvSpPr txBox="1"/>
          <p:nvPr/>
        </p:nvSpPr>
        <p:spPr>
          <a:xfrm>
            <a:off x="374073" y="1195816"/>
            <a:ext cx="5638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Marta živi u maloj                         . Kraj nje</a:t>
            </a:r>
          </a:p>
          <a:p>
            <a:endParaRPr lang="hr-HR" dirty="0"/>
          </a:p>
          <a:p>
            <a:r>
              <a:rPr lang="hr-HR" dirty="0" smtClean="0"/>
              <a:t>raste veliko                  .  Na njemu živi malena,</a:t>
            </a:r>
          </a:p>
          <a:p>
            <a:endParaRPr lang="hr-HR" dirty="0"/>
          </a:p>
          <a:p>
            <a:r>
              <a:rPr lang="hr-HR" dirty="0" smtClean="0"/>
              <a:t> smeđa                     .</a:t>
            </a:r>
          </a:p>
          <a:p>
            <a:endParaRPr lang="hr-HR" dirty="0"/>
          </a:p>
          <a:p>
            <a:r>
              <a:rPr lang="hr-HR" dirty="0" smtClean="0"/>
              <a:t>Ona se zove Vlatka.  Marta je ljeti hrani                  .</a:t>
            </a:r>
          </a:p>
          <a:p>
            <a:endParaRPr lang="hr-HR" dirty="0"/>
          </a:p>
          <a:p>
            <a:r>
              <a:rPr lang="hr-HR" dirty="0" smtClean="0"/>
              <a:t>U jesen je čuva od opasne                    .</a:t>
            </a:r>
          </a:p>
          <a:p>
            <a:endParaRPr lang="hr-HR" dirty="0"/>
          </a:p>
          <a:p>
            <a:r>
              <a:rPr lang="hr-HR" dirty="0" smtClean="0"/>
              <a:t>Vlatkina je najdraža hrana                   .  Vlatka   </a:t>
            </a:r>
          </a:p>
          <a:p>
            <a:endParaRPr lang="hr-HR" dirty="0"/>
          </a:p>
          <a:p>
            <a:r>
              <a:rPr lang="hr-HR" dirty="0" smtClean="0"/>
              <a:t>svoju hranu voli čuvati u Martini                   . 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7" name="Zaobljeni pravokutnik 6"/>
          <p:cNvSpPr/>
          <p:nvPr/>
        </p:nvSpPr>
        <p:spPr>
          <a:xfrm>
            <a:off x="2819400" y="1209671"/>
            <a:ext cx="9144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642" y="1676400"/>
            <a:ext cx="93821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535" y="2286000"/>
            <a:ext cx="93821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19400"/>
            <a:ext cx="93821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84851"/>
            <a:ext cx="93821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86200"/>
            <a:ext cx="93345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4495799"/>
            <a:ext cx="93821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niOkvir 7"/>
          <p:cNvSpPr txBox="1"/>
          <p:nvPr/>
        </p:nvSpPr>
        <p:spPr>
          <a:xfrm>
            <a:off x="1066800" y="170995"/>
            <a:ext cx="4086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Prijateljica vjeverica</a:t>
            </a:r>
            <a:endParaRPr lang="hr-HR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604" y="2967582"/>
            <a:ext cx="966008" cy="64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501" y="920912"/>
            <a:ext cx="9636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980" y="6019800"/>
            <a:ext cx="952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642" y="1560098"/>
            <a:ext cx="9382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218" y="2049922"/>
            <a:ext cx="1282931" cy="67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535" y="2204694"/>
            <a:ext cx="1108869" cy="58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26" y="1039888"/>
            <a:ext cx="1227364" cy="64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85268"/>
            <a:ext cx="938213" cy="447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287" y="3918838"/>
            <a:ext cx="887925" cy="59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308" y="3166209"/>
            <a:ext cx="917506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757" y="4942529"/>
            <a:ext cx="1001402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2" y="3838770"/>
            <a:ext cx="10001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851" y="263980"/>
            <a:ext cx="854011" cy="85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188" y="4381695"/>
            <a:ext cx="964838" cy="64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91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2286000" y="0"/>
            <a:ext cx="64008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/>
              <a:t>Da upitaš bilo </a:t>
            </a:r>
            <a:r>
              <a:rPr lang="vi-VN" dirty="0" smtClean="0"/>
              <a:t>koga</a:t>
            </a:r>
            <a:endParaRPr lang="hr-HR" dirty="0" smtClean="0"/>
          </a:p>
          <a:p>
            <a:pPr algn="ctr"/>
            <a:r>
              <a:rPr lang="vi-VN" dirty="0"/>
              <a:t/>
            </a:r>
            <a:br>
              <a:rPr lang="vi-VN" dirty="0"/>
            </a:br>
            <a:r>
              <a:rPr lang="vi-VN" dirty="0"/>
              <a:t>u mom kraju</a:t>
            </a:r>
            <a:r>
              <a:rPr lang="vi-VN" dirty="0" smtClean="0"/>
              <a:t>,</a:t>
            </a:r>
            <a:endParaRPr lang="hr-HR" dirty="0" smtClean="0"/>
          </a:p>
          <a:p>
            <a:pPr algn="ctr"/>
            <a:r>
              <a:rPr lang="vi-VN" dirty="0"/>
              <a:t/>
            </a:r>
            <a:br>
              <a:rPr lang="vi-VN" dirty="0"/>
            </a:br>
            <a:r>
              <a:rPr lang="vi-VN" dirty="0"/>
              <a:t>Zelengaju</a:t>
            </a:r>
            <a:r>
              <a:rPr lang="vi-VN" dirty="0" smtClean="0"/>
              <a:t>:</a:t>
            </a:r>
            <a:endParaRPr lang="hr-HR" dirty="0" smtClean="0"/>
          </a:p>
          <a:p>
            <a:pPr algn="ctr"/>
            <a:r>
              <a:rPr lang="vi-VN" dirty="0"/>
              <a:t/>
            </a:r>
            <a:br>
              <a:rPr lang="vi-VN" dirty="0"/>
            </a:br>
            <a:r>
              <a:rPr lang="vi-VN" dirty="0"/>
              <a:t>- Tko sve radi naopačke</a:t>
            </a:r>
            <a:r>
              <a:rPr lang="vi-VN" dirty="0" smtClean="0"/>
              <a:t>,</a:t>
            </a:r>
            <a:endParaRPr lang="hr-HR" dirty="0" smtClean="0"/>
          </a:p>
          <a:p>
            <a:pPr algn="ctr"/>
            <a:r>
              <a:rPr lang="vi-VN" dirty="0"/>
              <a:t/>
            </a:r>
            <a:br>
              <a:rPr lang="vi-VN" dirty="0"/>
            </a:br>
            <a:r>
              <a:rPr lang="vi-VN" dirty="0"/>
              <a:t>tko iz pračke </a:t>
            </a:r>
            <a:r>
              <a:rPr lang="vi-VN" dirty="0" smtClean="0"/>
              <a:t>gađa</a:t>
            </a:r>
            <a:r>
              <a:rPr lang="hr-HR" dirty="0" smtClean="0"/>
              <a:t>  </a:t>
            </a:r>
            <a:r>
              <a:rPr lang="vi-VN" dirty="0" smtClean="0"/>
              <a:t> </a:t>
            </a:r>
            <a:r>
              <a:rPr lang="hr-HR" dirty="0"/>
              <a:t> </a:t>
            </a:r>
            <a:r>
              <a:rPr lang="hr-HR" dirty="0" smtClean="0"/>
              <a:t> _______</a:t>
            </a:r>
            <a:r>
              <a:rPr lang="vi-VN" dirty="0" smtClean="0"/>
              <a:t>,</a:t>
            </a:r>
            <a:r>
              <a:rPr lang="vi-VN" dirty="0"/>
              <a:t/>
            </a:r>
            <a:br>
              <a:rPr lang="vi-VN" dirty="0"/>
            </a:br>
            <a:endParaRPr lang="hr-HR" dirty="0" smtClean="0"/>
          </a:p>
          <a:p>
            <a:pPr algn="ctr"/>
            <a:r>
              <a:rPr lang="vi-VN" dirty="0" smtClean="0"/>
              <a:t>tko </a:t>
            </a:r>
            <a:r>
              <a:rPr lang="vi-VN" dirty="0"/>
              <a:t>preskače preko </a:t>
            </a:r>
            <a:r>
              <a:rPr lang="hr-HR" dirty="0" smtClean="0"/>
              <a:t>      _____   </a:t>
            </a:r>
            <a:r>
              <a:rPr lang="vi-VN" dirty="0" smtClean="0"/>
              <a:t>,</a:t>
            </a:r>
            <a:r>
              <a:rPr lang="vi-VN" dirty="0"/>
              <a:t/>
            </a:r>
            <a:br>
              <a:rPr lang="vi-VN" dirty="0"/>
            </a:br>
            <a:endParaRPr lang="hr-HR" dirty="0" smtClean="0"/>
          </a:p>
          <a:p>
            <a:pPr algn="ctr"/>
            <a:r>
              <a:rPr lang="vi-VN" dirty="0" smtClean="0"/>
              <a:t>tko </a:t>
            </a:r>
            <a:r>
              <a:rPr lang="vi-VN" dirty="0"/>
              <a:t>lastina </a:t>
            </a:r>
            <a:r>
              <a:rPr lang="hr-HR" dirty="0"/>
              <a:t> </a:t>
            </a:r>
            <a:r>
              <a:rPr lang="hr-HR" dirty="0" smtClean="0"/>
              <a:t>    ______    </a:t>
            </a:r>
            <a:r>
              <a:rPr lang="vi-VN" dirty="0" smtClean="0"/>
              <a:t> </a:t>
            </a:r>
            <a:r>
              <a:rPr lang="hr-HR" dirty="0" smtClean="0"/>
              <a:t>    </a:t>
            </a:r>
            <a:r>
              <a:rPr lang="vi-VN" dirty="0" smtClean="0"/>
              <a:t>skida</a:t>
            </a:r>
            <a:r>
              <a:rPr lang="vi-VN" dirty="0"/>
              <a:t>,</a:t>
            </a:r>
            <a:r>
              <a:rPr lang="vi-VN" dirty="0"/>
              <a:t/>
            </a:r>
            <a:br>
              <a:rPr lang="vi-VN" dirty="0"/>
            </a:br>
            <a:r>
              <a:rPr lang="hr-HR" dirty="0" smtClean="0"/>
              <a:t> </a:t>
            </a:r>
          </a:p>
          <a:p>
            <a:pPr algn="ctr"/>
            <a:r>
              <a:rPr lang="vi-VN" dirty="0" smtClean="0"/>
              <a:t>tko </a:t>
            </a:r>
            <a:r>
              <a:rPr lang="hr-HR" dirty="0" smtClean="0"/>
              <a:t>   ______     </a:t>
            </a:r>
            <a:r>
              <a:rPr lang="vi-VN" dirty="0" smtClean="0"/>
              <a:t>za</a:t>
            </a:r>
            <a:r>
              <a:rPr lang="hr-HR" dirty="0" smtClean="0"/>
              <a:t> rep  </a:t>
            </a:r>
            <a:r>
              <a:rPr lang="vi-VN" dirty="0" smtClean="0"/>
              <a:t>vuče,</a:t>
            </a:r>
            <a:endParaRPr lang="hr-HR" dirty="0" smtClean="0"/>
          </a:p>
          <a:p>
            <a:pPr algn="ctr"/>
            <a:r>
              <a:rPr lang="vi-VN" dirty="0"/>
              <a:t/>
            </a:r>
            <a:br>
              <a:rPr lang="vi-VN" dirty="0"/>
            </a:br>
            <a:r>
              <a:rPr lang="vi-VN" dirty="0"/>
              <a:t>tko se s </a:t>
            </a:r>
            <a:r>
              <a:rPr lang="hr-HR" dirty="0" smtClean="0"/>
              <a:t>  _____     </a:t>
            </a:r>
            <a:r>
              <a:rPr lang="vi-VN" dirty="0" smtClean="0"/>
              <a:t>stalno </a:t>
            </a:r>
            <a:r>
              <a:rPr lang="vi-VN" dirty="0"/>
              <a:t>tuče</a:t>
            </a:r>
            <a:r>
              <a:rPr lang="vi-VN" dirty="0" smtClean="0"/>
              <a:t>,</a:t>
            </a:r>
            <a:endParaRPr lang="hr-HR" dirty="0" smtClean="0"/>
          </a:p>
          <a:p>
            <a:pPr algn="ctr"/>
            <a:r>
              <a:rPr lang="vi-VN" dirty="0"/>
              <a:t/>
            </a:r>
            <a:br>
              <a:rPr lang="vi-VN" dirty="0"/>
            </a:br>
            <a:r>
              <a:rPr lang="vi-VN" dirty="0"/>
              <a:t>spreman da u svađi </a:t>
            </a:r>
            <a:r>
              <a:rPr lang="vi-VN" dirty="0" smtClean="0"/>
              <a:t>plane</a:t>
            </a:r>
            <a:endParaRPr lang="hr-HR" dirty="0" smtClean="0"/>
          </a:p>
          <a:p>
            <a:pPr algn="ctr"/>
            <a:r>
              <a:rPr lang="vi-VN" dirty="0"/>
              <a:t/>
            </a:r>
            <a:br>
              <a:rPr lang="vi-VN" dirty="0"/>
            </a:br>
            <a:r>
              <a:rPr lang="vi-VN" dirty="0"/>
              <a:t>ko </a:t>
            </a:r>
            <a:r>
              <a:rPr lang="hr-HR" dirty="0" smtClean="0"/>
              <a:t>_____    </a:t>
            </a:r>
            <a:r>
              <a:rPr lang="vi-VN" dirty="0" smtClean="0"/>
              <a:t>?</a:t>
            </a:r>
            <a:r>
              <a:rPr lang="vi-VN" dirty="0"/>
              <a:t/>
            </a:r>
            <a:br>
              <a:rPr lang="vi-VN" dirty="0"/>
            </a:br>
            <a:endParaRPr lang="hr-HR" dirty="0" smtClean="0"/>
          </a:p>
          <a:p>
            <a:pPr algn="r"/>
            <a:r>
              <a:rPr lang="vi-VN" dirty="0"/>
              <a:t>Odgovor će uvijek biti:</a:t>
            </a:r>
          </a:p>
          <a:p>
            <a:pPr algn="r"/>
            <a:r>
              <a:rPr lang="vi-VN" dirty="0"/>
              <a:t>- </a:t>
            </a:r>
            <a:r>
              <a:rPr lang="vi-VN" dirty="0">
                <a:solidFill>
                  <a:schemeClr val="bg1"/>
                </a:solidFill>
              </a:rPr>
              <a:t>Grga Čvarak.</a:t>
            </a:r>
            <a:r>
              <a:rPr lang="vi-VN" dirty="0">
                <a:solidFill>
                  <a:schemeClr val="bg1"/>
                </a:solidFill>
              </a:rPr>
              <a:t/>
            </a:r>
            <a:br>
              <a:rPr lang="vi-VN" dirty="0">
                <a:solidFill>
                  <a:schemeClr val="bg1"/>
                </a:solidFill>
              </a:rPr>
            </a:b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1026" name="Picture 2" descr="Novi Zeland želi zabraniti mačke: 'Ovo nije mjesto za njih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31" y="1363745"/>
            <a:ext cx="1415142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97994"/>
            <a:ext cx="914400" cy="539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43" y="5029200"/>
            <a:ext cx="1300787" cy="86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2613640"/>
            <a:ext cx="900545" cy="49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0773" y="2613640"/>
            <a:ext cx="1289427" cy="97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41811"/>
            <a:ext cx="998755" cy="49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23" y="3852045"/>
            <a:ext cx="1476682" cy="88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479" y="3684604"/>
            <a:ext cx="819944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97" y="228600"/>
            <a:ext cx="1349905" cy="84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698" y="4259864"/>
            <a:ext cx="837011" cy="52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480" y="5791200"/>
            <a:ext cx="963186" cy="96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5334000"/>
            <a:ext cx="762000" cy="60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01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Ljevaonic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146</TotalTime>
  <Words>131</Words>
  <Application>Microsoft Office PowerPoint</Application>
  <PresentationFormat>Prikaz na zaslonu (4:3)</PresentationFormat>
  <Paragraphs>55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5" baseType="lpstr">
      <vt:lpstr>Oriel</vt:lpstr>
      <vt:lpstr>SLIKOPRIČE /  SLIKOPJESME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SLIKOPRIČE</dc:title>
  <dc:creator>Ines</dc:creator>
  <cp:lastModifiedBy>Ines</cp:lastModifiedBy>
  <cp:revision>14</cp:revision>
  <dcterms:created xsi:type="dcterms:W3CDTF">2020-03-28T14:05:54Z</dcterms:created>
  <dcterms:modified xsi:type="dcterms:W3CDTF">2020-03-29T19:12:11Z</dcterms:modified>
</cp:coreProperties>
</file>